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715" r:id="rId2"/>
  </p:sldMasterIdLst>
  <p:notesMasterIdLst>
    <p:notesMasterId r:id="rId17"/>
  </p:notesMasterIdLst>
  <p:sldIdLst>
    <p:sldId id="1212" r:id="rId3"/>
    <p:sldId id="1216" r:id="rId4"/>
    <p:sldId id="1223" r:id="rId5"/>
    <p:sldId id="1224" r:id="rId6"/>
    <p:sldId id="1208" r:id="rId7"/>
    <p:sldId id="1222" r:id="rId8"/>
    <p:sldId id="1211" r:id="rId9"/>
    <p:sldId id="1219" r:id="rId10"/>
    <p:sldId id="1210" r:id="rId11"/>
    <p:sldId id="1220" r:id="rId12"/>
    <p:sldId id="1217" r:id="rId13"/>
    <p:sldId id="1214" r:id="rId14"/>
    <p:sldId id="1209" r:id="rId15"/>
    <p:sldId id="1180" r:id="rId16"/>
  </p:sldIdLst>
  <p:sldSz cx="12192000" cy="6858000"/>
  <p:notesSz cx="6858000" cy="9144000"/>
  <p:embeddedFontLst>
    <p:embeddedFont>
      <p:font typeface="Raleway Medium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Raleway" panose="020B060402020202020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Montserrat" panose="020B060402020202020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B Technical Propsoal" id="{C8001286-8D4A-8E4A-A7CB-98ECD8B7F2E3}">
          <p14:sldIdLst>
            <p14:sldId id="1212"/>
            <p14:sldId id="1216"/>
            <p14:sldId id="1223"/>
            <p14:sldId id="1224"/>
            <p14:sldId id="1208"/>
            <p14:sldId id="1222"/>
            <p14:sldId id="1211"/>
            <p14:sldId id="1219"/>
            <p14:sldId id="1210"/>
            <p14:sldId id="1220"/>
            <p14:sldId id="1217"/>
            <p14:sldId id="1214"/>
            <p14:sldId id="1209"/>
            <p14:sldId id="118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030" initials="1" lastIdx="9" clrIdx="0">
    <p:extLst>
      <p:ext uri="{19B8F6BF-5375-455C-9EA6-DF929625EA0E}">
        <p15:presenceInfo xmlns:p15="http://schemas.microsoft.com/office/powerpoint/2012/main" userId="e96d186493bfada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7780"/>
    <a:srgbClr val="0E5960"/>
    <a:srgbClr val="00967F"/>
    <a:srgbClr val="00947D"/>
    <a:srgbClr val="ACA9A9"/>
    <a:srgbClr val="CCCC00"/>
    <a:srgbClr val="C00000"/>
    <a:srgbClr val="715A21"/>
    <a:srgbClr val="67656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699"/>
  </p:normalViewPr>
  <p:slideViewPr>
    <p:cSldViewPr snapToObjects="1">
      <p:cViewPr>
        <p:scale>
          <a:sx n="68" d="100"/>
          <a:sy n="68" d="100"/>
        </p:scale>
        <p:origin x="5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77" d="100"/>
          <a:sy n="77" d="100"/>
        </p:scale>
        <p:origin x="2552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heme" Target="theme/theme1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Ownership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hade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shade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4C4-4E87-ABBC-9D3E903F8CE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4C4-4E87-ABBC-9D3E903F8CE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4C4-4E87-ABBC-9D3E903F8CE9}"/>
              </c:ext>
            </c:extLst>
          </c:dPt>
          <c:dLbls>
            <c:dLbl>
              <c:idx val="0"/>
              <c:layout>
                <c:manualLayout>
                  <c:x val="-0.11551726973629005"/>
                  <c:y val="-1.918852704065345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4C4-4E87-ABBC-9D3E903F8CE9}"/>
                </c:ext>
              </c:extLst>
            </c:dLbl>
            <c:dLbl>
              <c:idx val="1"/>
              <c:layout>
                <c:manualLayout>
                  <c:x val="6.7801697603900035E-2"/>
                  <c:y val="-0.1296240581501993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4C4-4E87-ABBC-9D3E903F8CE9}"/>
                </c:ext>
              </c:extLst>
            </c:dLbl>
            <c:dLbl>
              <c:idx val="2"/>
              <c:layout>
                <c:manualLayout>
                  <c:x val="7.6327310357142616E-2"/>
                  <c:y val="0.1274455158575330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4C4-4E87-ABBC-9D3E903F8C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Raleway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Private Capital</c:v>
                </c:pt>
                <c:pt idx="1">
                  <c:v>Federal SOEs</c:v>
                </c:pt>
                <c:pt idx="2">
                  <c:v>Government of Balochistan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</c:v>
                </c:pt>
                <c:pt idx="1">
                  <c:v>0.25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4C4-4E87-ABBC-9D3E903F8CE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6487232809338E-2"/>
          <c:y val="0.82677663468754725"/>
          <c:w val="0.82870236925921215"/>
          <c:h val="8.42851268109105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aleway" panose="020B060402020202020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DCD72D-16BA-463D-9A43-CECE0135C190}" type="doc">
      <dgm:prSet loTypeId="urn:microsoft.com/office/officeart/2005/8/layout/process2" loCatId="process" qsTypeId="urn:microsoft.com/office/officeart/2005/8/quickstyle/simple3" qsCatId="simple" csTypeId="urn:microsoft.com/office/officeart/2005/8/colors/accent0_1" csCatId="mainScheme" phldr="1"/>
      <dgm:spPr/>
    </dgm:pt>
    <dgm:pt modelId="{AFD2AAE4-0C58-4086-AB30-6225528CE05F}">
      <dgm:prSet phldrT="[Text]"/>
      <dgm:spPr/>
      <dgm:t>
        <a:bodyPr/>
        <a:lstStyle/>
        <a:p>
          <a:r>
            <a:rPr lang="en-US" dirty="0" smtClean="0"/>
            <a:t>Exploration &amp; Mining</a:t>
          </a:r>
          <a:endParaRPr lang="en-US" dirty="0"/>
        </a:p>
      </dgm:t>
    </dgm:pt>
    <dgm:pt modelId="{BFD90470-3CC1-43D6-9B7F-BEFE7029FF4D}" type="parTrans" cxnId="{BE52E99B-00C3-4C49-9D84-9EF4404ECD5B}">
      <dgm:prSet/>
      <dgm:spPr/>
      <dgm:t>
        <a:bodyPr/>
        <a:lstStyle/>
        <a:p>
          <a:endParaRPr lang="en-US"/>
        </a:p>
      </dgm:t>
    </dgm:pt>
    <dgm:pt modelId="{1F1E5D34-D818-4FDA-B8A5-467115EC1635}" type="sibTrans" cxnId="{BE52E99B-00C3-4C49-9D84-9EF4404ECD5B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AC355276-205D-4281-AF9A-4B08EE27E6F3}">
      <dgm:prSet phldrT="[Text]"/>
      <dgm:spPr/>
      <dgm:t>
        <a:bodyPr/>
        <a:lstStyle/>
        <a:p>
          <a:r>
            <a:rPr lang="en-US" dirty="0" smtClean="0"/>
            <a:t>Refining &amp; Separation</a:t>
          </a:r>
          <a:endParaRPr lang="en-US" dirty="0"/>
        </a:p>
      </dgm:t>
    </dgm:pt>
    <dgm:pt modelId="{C1B760F1-A605-4FB8-9028-C3BEC0C81D50}" type="parTrans" cxnId="{78DA96FB-E465-44F3-B003-C94D0EA2BC27}">
      <dgm:prSet/>
      <dgm:spPr/>
      <dgm:t>
        <a:bodyPr/>
        <a:lstStyle/>
        <a:p>
          <a:endParaRPr lang="en-US"/>
        </a:p>
      </dgm:t>
    </dgm:pt>
    <dgm:pt modelId="{7392A0D3-97EF-4887-9688-045F614513ED}" type="sibTrans" cxnId="{78DA96FB-E465-44F3-B003-C94D0EA2BC27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A71B3114-E34A-4202-BBC9-B502D9D7E31D}">
      <dgm:prSet phldrT="[Text]"/>
      <dgm:spPr/>
      <dgm:t>
        <a:bodyPr/>
        <a:lstStyle/>
        <a:p>
          <a:r>
            <a:rPr lang="en-US" dirty="0" smtClean="0"/>
            <a:t>Concentration &amp; Beneficiation</a:t>
          </a:r>
          <a:endParaRPr lang="en-US" dirty="0"/>
        </a:p>
      </dgm:t>
    </dgm:pt>
    <dgm:pt modelId="{C86CF9BE-1A48-4056-BD16-D137B3CC2DD9}" type="parTrans" cxnId="{1325E1A1-E375-4A27-84A6-E102505EE67D}">
      <dgm:prSet/>
      <dgm:spPr/>
      <dgm:t>
        <a:bodyPr/>
        <a:lstStyle/>
        <a:p>
          <a:endParaRPr lang="en-US"/>
        </a:p>
      </dgm:t>
    </dgm:pt>
    <dgm:pt modelId="{A8ED2B67-7F01-43B7-AADD-4CB9A452EC01}" type="sibTrans" cxnId="{1325E1A1-E375-4A27-84A6-E102505EE67D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A89A2C63-CB89-4B95-B5A4-08CC02EC0A81}">
      <dgm:prSet phldrT="[Text]"/>
      <dgm:spPr/>
      <dgm:t>
        <a:bodyPr/>
        <a:lstStyle/>
        <a:p>
          <a:r>
            <a:rPr lang="en-US" dirty="0" smtClean="0"/>
            <a:t>Battery material Production/ Alloying</a:t>
          </a:r>
          <a:endParaRPr lang="en-US" dirty="0"/>
        </a:p>
      </dgm:t>
    </dgm:pt>
    <dgm:pt modelId="{9B84A92F-0B36-4828-A4AB-6F811CDF28BB}" type="parTrans" cxnId="{155D2EC9-A491-4174-874B-87F9C0CE58CB}">
      <dgm:prSet/>
      <dgm:spPr/>
      <dgm:t>
        <a:bodyPr/>
        <a:lstStyle/>
        <a:p>
          <a:endParaRPr lang="en-US"/>
        </a:p>
      </dgm:t>
    </dgm:pt>
    <dgm:pt modelId="{6358239E-6044-4B3B-A4DD-EA2C600B686B}" type="sibTrans" cxnId="{155D2EC9-A491-4174-874B-87F9C0CE58CB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37461A68-774F-4204-B96C-F83FB2E543BB}">
      <dgm:prSet phldrT="[Text]"/>
      <dgm:spPr/>
      <dgm:t>
        <a:bodyPr/>
        <a:lstStyle/>
        <a:p>
          <a:r>
            <a:rPr lang="en-US" dirty="0" smtClean="0"/>
            <a:t>Manufacturing</a:t>
          </a:r>
          <a:endParaRPr lang="en-US" dirty="0"/>
        </a:p>
      </dgm:t>
    </dgm:pt>
    <dgm:pt modelId="{3845BB8E-213B-4CC6-8834-6612F7840FDF}" type="parTrans" cxnId="{8A3B202C-1503-4DA3-8722-47AD6F8DCC45}">
      <dgm:prSet/>
      <dgm:spPr/>
      <dgm:t>
        <a:bodyPr/>
        <a:lstStyle/>
        <a:p>
          <a:endParaRPr lang="en-US"/>
        </a:p>
      </dgm:t>
    </dgm:pt>
    <dgm:pt modelId="{A3F1BFDB-A645-4973-B343-8512D912D2DB}" type="sibTrans" cxnId="{8A3B202C-1503-4DA3-8722-47AD6F8DCC45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2332F9BB-10E0-43FB-9437-FDF01FA0BD9F}">
      <dgm:prSet phldrT="[Text]"/>
      <dgm:spPr/>
      <dgm:t>
        <a:bodyPr/>
        <a:lstStyle/>
        <a:p>
          <a:r>
            <a:rPr lang="en-US" dirty="0" smtClean="0"/>
            <a:t>Recycling &amp; Circular loops</a:t>
          </a:r>
          <a:endParaRPr lang="en-US" dirty="0"/>
        </a:p>
      </dgm:t>
    </dgm:pt>
    <dgm:pt modelId="{8C4FCE65-AE07-4B89-BCF3-B192614A4B3F}" type="parTrans" cxnId="{153733DA-74DB-40FD-A999-EFA2C8C30DBE}">
      <dgm:prSet/>
      <dgm:spPr/>
      <dgm:t>
        <a:bodyPr/>
        <a:lstStyle/>
        <a:p>
          <a:endParaRPr lang="en-US"/>
        </a:p>
      </dgm:t>
    </dgm:pt>
    <dgm:pt modelId="{DB8B24DB-27B4-4DA8-84F7-D759E08E834B}" type="sibTrans" cxnId="{153733DA-74DB-40FD-A999-EFA2C8C30DBE}">
      <dgm:prSet/>
      <dgm:spPr/>
      <dgm:t>
        <a:bodyPr/>
        <a:lstStyle/>
        <a:p>
          <a:endParaRPr lang="en-US"/>
        </a:p>
      </dgm:t>
    </dgm:pt>
    <dgm:pt modelId="{C65CE03A-16CD-4DD1-BDBF-5A4F17183ED2}" type="pres">
      <dgm:prSet presAssocID="{3EDCD72D-16BA-463D-9A43-CECE0135C190}" presName="linearFlow" presStyleCnt="0">
        <dgm:presLayoutVars>
          <dgm:resizeHandles val="exact"/>
        </dgm:presLayoutVars>
      </dgm:prSet>
      <dgm:spPr/>
    </dgm:pt>
    <dgm:pt modelId="{783FB94F-0557-454C-8364-19B4E86E7614}" type="pres">
      <dgm:prSet presAssocID="{AFD2AAE4-0C58-4086-AB30-6225528CE05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A6AFF-A75D-4B6B-84CF-84AE206C572B}" type="pres">
      <dgm:prSet presAssocID="{1F1E5D34-D818-4FDA-B8A5-467115EC1635}" presName="sibTrans" presStyleLbl="sibTrans2D1" presStyleIdx="0" presStyleCnt="5"/>
      <dgm:spPr/>
      <dgm:t>
        <a:bodyPr/>
        <a:lstStyle/>
        <a:p>
          <a:endParaRPr lang="en-US"/>
        </a:p>
      </dgm:t>
    </dgm:pt>
    <dgm:pt modelId="{CD0D3026-3DD7-4B3D-A175-C6369FEC2469}" type="pres">
      <dgm:prSet presAssocID="{1F1E5D34-D818-4FDA-B8A5-467115EC163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5670FF8-AA90-4081-B9D2-A74DD90A2633}" type="pres">
      <dgm:prSet presAssocID="{A71B3114-E34A-4202-BBC9-B502D9D7E31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33A8F9-A49D-4716-8B3E-CACE56319A9A}" type="pres">
      <dgm:prSet presAssocID="{A8ED2B67-7F01-43B7-AADD-4CB9A452EC01}" presName="sibTrans" presStyleLbl="sibTrans2D1" presStyleIdx="1" presStyleCnt="5" custLinFactNeighborY="0"/>
      <dgm:spPr/>
      <dgm:t>
        <a:bodyPr/>
        <a:lstStyle/>
        <a:p>
          <a:endParaRPr lang="en-US"/>
        </a:p>
      </dgm:t>
    </dgm:pt>
    <dgm:pt modelId="{7C7024B9-803C-4BA9-9D5A-466EDE9F9DE2}" type="pres">
      <dgm:prSet presAssocID="{A8ED2B67-7F01-43B7-AADD-4CB9A452EC0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85FCEBC-AC6C-40B0-BABA-80DA264C6117}" type="pres">
      <dgm:prSet presAssocID="{AC355276-205D-4281-AF9A-4B08EE27E6F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C1F46-F2D3-44B5-AF43-83E7C9C935D9}" type="pres">
      <dgm:prSet presAssocID="{7392A0D3-97EF-4887-9688-045F614513ED}" presName="sibTrans" presStyleLbl="sibTrans2D1" presStyleIdx="2" presStyleCnt="5" custLinFactNeighborY="0"/>
      <dgm:spPr/>
      <dgm:t>
        <a:bodyPr/>
        <a:lstStyle/>
        <a:p>
          <a:endParaRPr lang="en-US"/>
        </a:p>
      </dgm:t>
    </dgm:pt>
    <dgm:pt modelId="{E0BCA2E2-DDCE-4E73-837D-0BEE2EC2E2F0}" type="pres">
      <dgm:prSet presAssocID="{7392A0D3-97EF-4887-9688-045F614513ED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82F915F-3D76-4711-AE50-5275546BC53B}" type="pres">
      <dgm:prSet presAssocID="{A89A2C63-CB89-4B95-B5A4-08CC02EC0A8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D10590-B1F5-4A16-A04A-DD79FFAC5BBB}" type="pres">
      <dgm:prSet presAssocID="{6358239E-6044-4B3B-A4DD-EA2C600B686B}" presName="sibTrans" presStyleLbl="sibTrans2D1" presStyleIdx="3" presStyleCnt="5" custLinFactNeighborY="0"/>
      <dgm:spPr/>
      <dgm:t>
        <a:bodyPr/>
        <a:lstStyle/>
        <a:p>
          <a:endParaRPr lang="en-US"/>
        </a:p>
      </dgm:t>
    </dgm:pt>
    <dgm:pt modelId="{F40B076F-3514-4E0A-AADA-79E4E96669CB}" type="pres">
      <dgm:prSet presAssocID="{6358239E-6044-4B3B-A4DD-EA2C600B686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0EEAF47-B548-4F79-ABA9-1608153B3E1A}" type="pres">
      <dgm:prSet presAssocID="{37461A68-774F-4204-B96C-F83FB2E543B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784B9-BCAF-43C7-9B96-60D1930950A3}" type="pres">
      <dgm:prSet presAssocID="{A3F1BFDB-A645-4973-B343-8512D912D2DB}" presName="sibTrans" presStyleLbl="sibTrans2D1" presStyleIdx="4" presStyleCnt="5" custLinFactNeighborY="0"/>
      <dgm:spPr/>
      <dgm:t>
        <a:bodyPr/>
        <a:lstStyle/>
        <a:p>
          <a:endParaRPr lang="en-US"/>
        </a:p>
      </dgm:t>
    </dgm:pt>
    <dgm:pt modelId="{EE55807F-C9CC-4B6B-9FA0-E41AED9D87EE}" type="pres">
      <dgm:prSet presAssocID="{A3F1BFDB-A645-4973-B343-8512D912D2DB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CFF7BEE0-DC85-4551-9742-FE30378C9D6F}" type="pres">
      <dgm:prSet presAssocID="{2332F9BB-10E0-43FB-9437-FDF01FA0BD9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52E99B-00C3-4C49-9D84-9EF4404ECD5B}" srcId="{3EDCD72D-16BA-463D-9A43-CECE0135C190}" destId="{AFD2AAE4-0C58-4086-AB30-6225528CE05F}" srcOrd="0" destOrd="0" parTransId="{BFD90470-3CC1-43D6-9B7F-BEFE7029FF4D}" sibTransId="{1F1E5D34-D818-4FDA-B8A5-467115EC1635}"/>
    <dgm:cxn modelId="{1325E1A1-E375-4A27-84A6-E102505EE67D}" srcId="{3EDCD72D-16BA-463D-9A43-CECE0135C190}" destId="{A71B3114-E34A-4202-BBC9-B502D9D7E31D}" srcOrd="1" destOrd="0" parTransId="{C86CF9BE-1A48-4056-BD16-D137B3CC2DD9}" sibTransId="{A8ED2B67-7F01-43B7-AADD-4CB9A452EC01}"/>
    <dgm:cxn modelId="{3BF2561D-8D11-4EC3-8E01-C20B057234DF}" type="presOf" srcId="{3EDCD72D-16BA-463D-9A43-CECE0135C190}" destId="{C65CE03A-16CD-4DD1-BDBF-5A4F17183ED2}" srcOrd="0" destOrd="0" presId="urn:microsoft.com/office/officeart/2005/8/layout/process2"/>
    <dgm:cxn modelId="{6AA01A8D-209C-4F91-ABBA-731BA0EC1F12}" type="presOf" srcId="{1F1E5D34-D818-4FDA-B8A5-467115EC1635}" destId="{CF8A6AFF-A75D-4B6B-84CF-84AE206C572B}" srcOrd="0" destOrd="0" presId="urn:microsoft.com/office/officeart/2005/8/layout/process2"/>
    <dgm:cxn modelId="{6AB083F4-89DE-4884-9AC1-F32286D1B4A7}" type="presOf" srcId="{1F1E5D34-D818-4FDA-B8A5-467115EC1635}" destId="{CD0D3026-3DD7-4B3D-A175-C6369FEC2469}" srcOrd="1" destOrd="0" presId="urn:microsoft.com/office/officeart/2005/8/layout/process2"/>
    <dgm:cxn modelId="{4206B465-7731-4878-BC4A-B93C527EF1E3}" type="presOf" srcId="{A3F1BFDB-A645-4973-B343-8512D912D2DB}" destId="{7D9784B9-BCAF-43C7-9B96-60D1930950A3}" srcOrd="0" destOrd="0" presId="urn:microsoft.com/office/officeart/2005/8/layout/process2"/>
    <dgm:cxn modelId="{7B8244E0-8D61-4D44-8064-3DFF1FE73D92}" type="presOf" srcId="{A3F1BFDB-A645-4973-B343-8512D912D2DB}" destId="{EE55807F-C9CC-4B6B-9FA0-E41AED9D87EE}" srcOrd="1" destOrd="0" presId="urn:microsoft.com/office/officeart/2005/8/layout/process2"/>
    <dgm:cxn modelId="{9ACF6BF2-91E5-43B1-99F8-A9A6B9911435}" type="presOf" srcId="{2332F9BB-10E0-43FB-9437-FDF01FA0BD9F}" destId="{CFF7BEE0-DC85-4551-9742-FE30378C9D6F}" srcOrd="0" destOrd="0" presId="urn:microsoft.com/office/officeart/2005/8/layout/process2"/>
    <dgm:cxn modelId="{155D2EC9-A491-4174-874B-87F9C0CE58CB}" srcId="{3EDCD72D-16BA-463D-9A43-CECE0135C190}" destId="{A89A2C63-CB89-4B95-B5A4-08CC02EC0A81}" srcOrd="3" destOrd="0" parTransId="{9B84A92F-0B36-4828-A4AB-6F811CDF28BB}" sibTransId="{6358239E-6044-4B3B-A4DD-EA2C600B686B}"/>
    <dgm:cxn modelId="{8A3B202C-1503-4DA3-8722-47AD6F8DCC45}" srcId="{3EDCD72D-16BA-463D-9A43-CECE0135C190}" destId="{37461A68-774F-4204-B96C-F83FB2E543BB}" srcOrd="4" destOrd="0" parTransId="{3845BB8E-213B-4CC6-8834-6612F7840FDF}" sibTransId="{A3F1BFDB-A645-4973-B343-8512D912D2DB}"/>
    <dgm:cxn modelId="{CE2D34A8-A169-4F5D-8E19-8754A7CEE3C4}" type="presOf" srcId="{37461A68-774F-4204-B96C-F83FB2E543BB}" destId="{30EEAF47-B548-4F79-ABA9-1608153B3E1A}" srcOrd="0" destOrd="0" presId="urn:microsoft.com/office/officeart/2005/8/layout/process2"/>
    <dgm:cxn modelId="{003CEB21-5D85-45CE-BF9B-EE524FDEB49A}" type="presOf" srcId="{A8ED2B67-7F01-43B7-AADD-4CB9A452EC01}" destId="{7C7024B9-803C-4BA9-9D5A-466EDE9F9DE2}" srcOrd="1" destOrd="0" presId="urn:microsoft.com/office/officeart/2005/8/layout/process2"/>
    <dgm:cxn modelId="{1D540E1E-CDAE-4A73-B6A8-12834049D0A2}" type="presOf" srcId="{A71B3114-E34A-4202-BBC9-B502D9D7E31D}" destId="{95670FF8-AA90-4081-B9D2-A74DD90A2633}" srcOrd="0" destOrd="0" presId="urn:microsoft.com/office/officeart/2005/8/layout/process2"/>
    <dgm:cxn modelId="{A860EB75-3779-424F-BB90-D2E0BE5613AC}" type="presOf" srcId="{A8ED2B67-7F01-43B7-AADD-4CB9A452EC01}" destId="{C533A8F9-A49D-4716-8B3E-CACE56319A9A}" srcOrd="0" destOrd="0" presId="urn:microsoft.com/office/officeart/2005/8/layout/process2"/>
    <dgm:cxn modelId="{19D03C71-B281-4E79-88A0-711DAEA2B39F}" type="presOf" srcId="{7392A0D3-97EF-4887-9688-045F614513ED}" destId="{E0BCA2E2-DDCE-4E73-837D-0BEE2EC2E2F0}" srcOrd="1" destOrd="0" presId="urn:microsoft.com/office/officeart/2005/8/layout/process2"/>
    <dgm:cxn modelId="{1CDBA380-528C-4FD7-BBC0-09BBEC8CB8A9}" type="presOf" srcId="{AC355276-205D-4281-AF9A-4B08EE27E6F3}" destId="{C85FCEBC-AC6C-40B0-BABA-80DA264C6117}" srcOrd="0" destOrd="0" presId="urn:microsoft.com/office/officeart/2005/8/layout/process2"/>
    <dgm:cxn modelId="{5123C369-440C-4169-8FE2-E0A73383A11D}" type="presOf" srcId="{7392A0D3-97EF-4887-9688-045F614513ED}" destId="{318C1F46-F2D3-44B5-AF43-83E7C9C935D9}" srcOrd="0" destOrd="0" presId="urn:microsoft.com/office/officeart/2005/8/layout/process2"/>
    <dgm:cxn modelId="{FF240D0E-0F0E-437D-BC05-46845996BE5F}" type="presOf" srcId="{6358239E-6044-4B3B-A4DD-EA2C600B686B}" destId="{F40B076F-3514-4E0A-AADA-79E4E96669CB}" srcOrd="1" destOrd="0" presId="urn:microsoft.com/office/officeart/2005/8/layout/process2"/>
    <dgm:cxn modelId="{1713C261-EC1F-48D8-AB81-7124E2E63F8A}" type="presOf" srcId="{AFD2AAE4-0C58-4086-AB30-6225528CE05F}" destId="{783FB94F-0557-454C-8364-19B4E86E7614}" srcOrd="0" destOrd="0" presId="urn:microsoft.com/office/officeart/2005/8/layout/process2"/>
    <dgm:cxn modelId="{78DA96FB-E465-44F3-B003-C94D0EA2BC27}" srcId="{3EDCD72D-16BA-463D-9A43-CECE0135C190}" destId="{AC355276-205D-4281-AF9A-4B08EE27E6F3}" srcOrd="2" destOrd="0" parTransId="{C1B760F1-A605-4FB8-9028-C3BEC0C81D50}" sibTransId="{7392A0D3-97EF-4887-9688-045F614513ED}"/>
    <dgm:cxn modelId="{B2CC493A-EAAD-41CA-A272-1B91A2F626B2}" type="presOf" srcId="{A89A2C63-CB89-4B95-B5A4-08CC02EC0A81}" destId="{382F915F-3D76-4711-AE50-5275546BC53B}" srcOrd="0" destOrd="0" presId="urn:microsoft.com/office/officeart/2005/8/layout/process2"/>
    <dgm:cxn modelId="{E96D3061-1ECC-48A4-A373-3B6957936801}" type="presOf" srcId="{6358239E-6044-4B3B-A4DD-EA2C600B686B}" destId="{BED10590-B1F5-4A16-A04A-DD79FFAC5BBB}" srcOrd="0" destOrd="0" presId="urn:microsoft.com/office/officeart/2005/8/layout/process2"/>
    <dgm:cxn modelId="{153733DA-74DB-40FD-A999-EFA2C8C30DBE}" srcId="{3EDCD72D-16BA-463D-9A43-CECE0135C190}" destId="{2332F9BB-10E0-43FB-9437-FDF01FA0BD9F}" srcOrd="5" destOrd="0" parTransId="{8C4FCE65-AE07-4B89-BCF3-B192614A4B3F}" sibTransId="{DB8B24DB-27B4-4DA8-84F7-D759E08E834B}"/>
    <dgm:cxn modelId="{5F257092-F6D9-463B-BAA0-D7A9FC688B2B}" type="presParOf" srcId="{C65CE03A-16CD-4DD1-BDBF-5A4F17183ED2}" destId="{783FB94F-0557-454C-8364-19B4E86E7614}" srcOrd="0" destOrd="0" presId="urn:microsoft.com/office/officeart/2005/8/layout/process2"/>
    <dgm:cxn modelId="{23F56369-FF54-4BE2-8505-C919DBA66D04}" type="presParOf" srcId="{C65CE03A-16CD-4DD1-BDBF-5A4F17183ED2}" destId="{CF8A6AFF-A75D-4B6B-84CF-84AE206C572B}" srcOrd="1" destOrd="0" presId="urn:microsoft.com/office/officeart/2005/8/layout/process2"/>
    <dgm:cxn modelId="{AFE524B9-3171-40AA-A6F0-A06F79DBC696}" type="presParOf" srcId="{CF8A6AFF-A75D-4B6B-84CF-84AE206C572B}" destId="{CD0D3026-3DD7-4B3D-A175-C6369FEC2469}" srcOrd="0" destOrd="0" presId="urn:microsoft.com/office/officeart/2005/8/layout/process2"/>
    <dgm:cxn modelId="{65AE56C5-6E06-4940-9A65-95C14AE4DFF3}" type="presParOf" srcId="{C65CE03A-16CD-4DD1-BDBF-5A4F17183ED2}" destId="{95670FF8-AA90-4081-B9D2-A74DD90A2633}" srcOrd="2" destOrd="0" presId="urn:microsoft.com/office/officeart/2005/8/layout/process2"/>
    <dgm:cxn modelId="{CA2B9323-5D2A-4AD9-833C-89850C131DF8}" type="presParOf" srcId="{C65CE03A-16CD-4DD1-BDBF-5A4F17183ED2}" destId="{C533A8F9-A49D-4716-8B3E-CACE56319A9A}" srcOrd="3" destOrd="0" presId="urn:microsoft.com/office/officeart/2005/8/layout/process2"/>
    <dgm:cxn modelId="{13E30B63-06DB-490D-8A5D-C734949B4418}" type="presParOf" srcId="{C533A8F9-A49D-4716-8B3E-CACE56319A9A}" destId="{7C7024B9-803C-4BA9-9D5A-466EDE9F9DE2}" srcOrd="0" destOrd="0" presId="urn:microsoft.com/office/officeart/2005/8/layout/process2"/>
    <dgm:cxn modelId="{6101E3F2-E7E7-430D-BDE7-957520C6D6F5}" type="presParOf" srcId="{C65CE03A-16CD-4DD1-BDBF-5A4F17183ED2}" destId="{C85FCEBC-AC6C-40B0-BABA-80DA264C6117}" srcOrd="4" destOrd="0" presId="urn:microsoft.com/office/officeart/2005/8/layout/process2"/>
    <dgm:cxn modelId="{7BC6E0AA-CB3C-47D6-8A84-D17956ADE298}" type="presParOf" srcId="{C65CE03A-16CD-4DD1-BDBF-5A4F17183ED2}" destId="{318C1F46-F2D3-44B5-AF43-83E7C9C935D9}" srcOrd="5" destOrd="0" presId="urn:microsoft.com/office/officeart/2005/8/layout/process2"/>
    <dgm:cxn modelId="{F594D6CC-D24C-4A2E-8FA6-5380512A0AA2}" type="presParOf" srcId="{318C1F46-F2D3-44B5-AF43-83E7C9C935D9}" destId="{E0BCA2E2-DDCE-4E73-837D-0BEE2EC2E2F0}" srcOrd="0" destOrd="0" presId="urn:microsoft.com/office/officeart/2005/8/layout/process2"/>
    <dgm:cxn modelId="{57558FD2-704D-4275-A838-0990A553CB64}" type="presParOf" srcId="{C65CE03A-16CD-4DD1-BDBF-5A4F17183ED2}" destId="{382F915F-3D76-4711-AE50-5275546BC53B}" srcOrd="6" destOrd="0" presId="urn:microsoft.com/office/officeart/2005/8/layout/process2"/>
    <dgm:cxn modelId="{F994530D-59B3-44C3-9D98-E5BD5625B63F}" type="presParOf" srcId="{C65CE03A-16CD-4DD1-BDBF-5A4F17183ED2}" destId="{BED10590-B1F5-4A16-A04A-DD79FFAC5BBB}" srcOrd="7" destOrd="0" presId="urn:microsoft.com/office/officeart/2005/8/layout/process2"/>
    <dgm:cxn modelId="{99AD9E60-ACFA-4CF1-8688-DB22C5DBC176}" type="presParOf" srcId="{BED10590-B1F5-4A16-A04A-DD79FFAC5BBB}" destId="{F40B076F-3514-4E0A-AADA-79E4E96669CB}" srcOrd="0" destOrd="0" presId="urn:microsoft.com/office/officeart/2005/8/layout/process2"/>
    <dgm:cxn modelId="{70C59E29-2B8D-452A-8198-B8734B816436}" type="presParOf" srcId="{C65CE03A-16CD-4DD1-BDBF-5A4F17183ED2}" destId="{30EEAF47-B548-4F79-ABA9-1608153B3E1A}" srcOrd="8" destOrd="0" presId="urn:microsoft.com/office/officeart/2005/8/layout/process2"/>
    <dgm:cxn modelId="{632B3485-650B-4A4E-9BE4-8E607002E95B}" type="presParOf" srcId="{C65CE03A-16CD-4DD1-BDBF-5A4F17183ED2}" destId="{7D9784B9-BCAF-43C7-9B96-60D1930950A3}" srcOrd="9" destOrd="0" presId="urn:microsoft.com/office/officeart/2005/8/layout/process2"/>
    <dgm:cxn modelId="{5908027D-748C-4C78-A89E-5585CD18CEB9}" type="presParOf" srcId="{7D9784B9-BCAF-43C7-9B96-60D1930950A3}" destId="{EE55807F-C9CC-4B6B-9FA0-E41AED9D87EE}" srcOrd="0" destOrd="0" presId="urn:microsoft.com/office/officeart/2005/8/layout/process2"/>
    <dgm:cxn modelId="{A7EDAB13-079D-40FB-B3C3-F17843127555}" type="presParOf" srcId="{C65CE03A-16CD-4DD1-BDBF-5A4F17183ED2}" destId="{CFF7BEE0-DC85-4551-9742-FE30378C9D6F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FACBB4-B2B1-4EE5-8D7E-BF7D72362608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1FEA55-3FD3-4F0C-91BE-4B6A76B3A63B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050" b="1" dirty="0" smtClean="0">
              <a:latin typeface="Raleway" panose="020B0604020202020204" charset="0"/>
            </a:rPr>
            <a:t>AI</a:t>
          </a:r>
          <a:endParaRPr lang="en-US" sz="1050" b="1" dirty="0">
            <a:latin typeface="Raleway" panose="020B0604020202020204" charset="0"/>
          </a:endParaRPr>
        </a:p>
      </dgm:t>
    </dgm:pt>
    <dgm:pt modelId="{59542191-5113-446A-A683-AA43E12288B8}" type="parTrans" cxnId="{9D47D430-F639-4AE1-868B-6DFFFAFB5163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37F2D810-3854-4DB1-9CB1-D3C912A6C23C}" type="sibTrans" cxnId="{9D47D430-F639-4AE1-868B-6DFFFAFB5163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9085AA47-D114-4F94-8F57-17CBC5C001D4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50" dirty="0" smtClean="0">
              <a:latin typeface="Raleway" panose="020B0604020202020204" charset="0"/>
            </a:rPr>
            <a:t>Exploration &amp; Mining</a:t>
          </a:r>
          <a:endParaRPr lang="en-US" sz="1050" dirty="0">
            <a:latin typeface="Raleway" panose="020B0604020202020204" charset="0"/>
          </a:endParaRPr>
        </a:p>
      </dgm:t>
    </dgm:pt>
    <dgm:pt modelId="{17178023-6C57-4032-80D4-1807DB1B7384}" type="parTrans" cxnId="{B13B563A-EFC4-417D-BF13-C991D3F7675F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05AF4B28-80CE-4F68-961F-5FD4CD3673D2}" type="sibTrans" cxnId="{B13B563A-EFC4-417D-BF13-C991D3F7675F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C6BA6689-664D-4747-8B58-7AB7524A2E23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050" b="1" dirty="0" err="1" smtClean="0">
              <a:latin typeface="Raleway" panose="020B0604020202020204" charset="0"/>
            </a:rPr>
            <a:t>Blockchain</a:t>
          </a:r>
          <a:endParaRPr lang="en-US" sz="1050" b="1" dirty="0">
            <a:latin typeface="Raleway" panose="020B0604020202020204" charset="0"/>
          </a:endParaRPr>
        </a:p>
      </dgm:t>
    </dgm:pt>
    <dgm:pt modelId="{3937E309-0FD5-4B32-95F7-A4ED9D96E744}" type="parTrans" cxnId="{ED833BED-3001-472A-8C9C-A22D48D37BD8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756588E9-4BE4-4F9D-93D3-0C9CB8473E30}" type="sibTrans" cxnId="{ED833BED-3001-472A-8C9C-A22D48D37BD8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3D431407-F669-495E-BB74-4968C5F88B62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50" dirty="0" smtClean="0">
              <a:latin typeface="Raleway" panose="020B0604020202020204" charset="0"/>
            </a:rPr>
            <a:t>Processing &amp; Refining</a:t>
          </a:r>
          <a:endParaRPr lang="en-US" sz="1050" dirty="0">
            <a:latin typeface="Raleway" panose="020B0604020202020204" charset="0"/>
          </a:endParaRPr>
        </a:p>
      </dgm:t>
    </dgm:pt>
    <dgm:pt modelId="{C3346AD6-1A31-4CE7-8E54-42B4B6ADB43C}" type="parTrans" cxnId="{F9EB986E-243F-406C-BD1C-F22AFA9ECF88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3A599E50-4919-4308-908E-713B76869956}" type="sibTrans" cxnId="{F9EB986E-243F-406C-BD1C-F22AFA9ECF88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DA37A94B-445D-42A6-BB6C-841C752C20FC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050" b="1" dirty="0" smtClean="0">
              <a:latin typeface="Raleway" panose="020B0604020202020204" charset="0"/>
            </a:rPr>
            <a:t>Tokenization</a:t>
          </a:r>
          <a:endParaRPr lang="en-US" sz="1050" b="1" dirty="0">
            <a:latin typeface="Raleway" panose="020B0604020202020204" charset="0"/>
          </a:endParaRPr>
        </a:p>
      </dgm:t>
    </dgm:pt>
    <dgm:pt modelId="{D20BD3CE-4E20-41BF-B86D-4320564B6905}" type="parTrans" cxnId="{5307C00F-1E9B-45A6-AC59-16AE70CDB8FF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F836504C-F970-4B83-99B5-A172A673288B}" type="sibTrans" cxnId="{5307C00F-1E9B-45A6-AC59-16AE70CDB8FF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6D038576-0503-46F4-81EC-6C779473220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50" dirty="0" smtClean="0">
              <a:latin typeface="Raleway" panose="020B0604020202020204" charset="0"/>
            </a:rPr>
            <a:t>Bankable offtake</a:t>
          </a:r>
          <a:endParaRPr lang="en-US" sz="1050" dirty="0">
            <a:latin typeface="Raleway" panose="020B0604020202020204" charset="0"/>
          </a:endParaRPr>
        </a:p>
      </dgm:t>
    </dgm:pt>
    <dgm:pt modelId="{A8B63233-4C91-4BD9-9A22-DDC6BE467F43}" type="parTrans" cxnId="{6EA3E0A6-E9B4-4453-9DF2-612B2438F938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FE84C822-A997-4F5E-A329-A927CF21A1D3}" type="sibTrans" cxnId="{6EA3E0A6-E9B4-4453-9DF2-612B2438F938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2A2B686F-5B85-474F-9C94-913A15CF8855}" type="pres">
      <dgm:prSet presAssocID="{8CFACBB4-B2B1-4EE5-8D7E-BF7D723626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0224BA-6A02-43CE-88E9-D878145AEB11}" type="pres">
      <dgm:prSet presAssocID="{851FEA55-3FD3-4F0C-91BE-4B6A76B3A63B}" presName="vertFlow" presStyleCnt="0"/>
      <dgm:spPr/>
    </dgm:pt>
    <dgm:pt modelId="{FEF57FD3-3311-47EF-B91D-325CF0FB83D2}" type="pres">
      <dgm:prSet presAssocID="{851FEA55-3FD3-4F0C-91BE-4B6A76B3A63B}" presName="header" presStyleLbl="node1" presStyleIdx="0" presStyleCnt="3"/>
      <dgm:spPr/>
      <dgm:t>
        <a:bodyPr/>
        <a:lstStyle/>
        <a:p>
          <a:endParaRPr lang="en-US"/>
        </a:p>
      </dgm:t>
    </dgm:pt>
    <dgm:pt modelId="{D595FDDD-0039-4E77-9602-C555588F445C}" type="pres">
      <dgm:prSet presAssocID="{17178023-6C57-4032-80D4-1807DB1B7384}" presName="parTrans" presStyleLbl="sibTrans2D1" presStyleIdx="0" presStyleCnt="3"/>
      <dgm:spPr/>
      <dgm:t>
        <a:bodyPr/>
        <a:lstStyle/>
        <a:p>
          <a:endParaRPr lang="en-US"/>
        </a:p>
      </dgm:t>
    </dgm:pt>
    <dgm:pt modelId="{AA84540D-8785-478A-909E-E8A0F35418AF}" type="pres">
      <dgm:prSet presAssocID="{9085AA47-D114-4F94-8F57-17CBC5C001D4}" presName="child" presStyleLbl="alignAccFollow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7A811-3041-44F5-86BC-BDBF1BFE49F8}" type="pres">
      <dgm:prSet presAssocID="{851FEA55-3FD3-4F0C-91BE-4B6A76B3A63B}" presName="hSp" presStyleCnt="0"/>
      <dgm:spPr/>
    </dgm:pt>
    <dgm:pt modelId="{E1DB3E07-B951-4D0B-8B07-F60084DF8119}" type="pres">
      <dgm:prSet presAssocID="{C6BA6689-664D-4747-8B58-7AB7524A2E23}" presName="vertFlow" presStyleCnt="0"/>
      <dgm:spPr/>
    </dgm:pt>
    <dgm:pt modelId="{A2E1A9A9-C51F-4EBE-9C87-B57CA412D005}" type="pres">
      <dgm:prSet presAssocID="{C6BA6689-664D-4747-8B58-7AB7524A2E23}" presName="header" presStyleLbl="node1" presStyleIdx="1" presStyleCnt="3"/>
      <dgm:spPr/>
      <dgm:t>
        <a:bodyPr/>
        <a:lstStyle/>
        <a:p>
          <a:endParaRPr lang="en-US"/>
        </a:p>
      </dgm:t>
    </dgm:pt>
    <dgm:pt modelId="{6D3BCD72-60B3-4A7F-8436-CB98F6FC8991}" type="pres">
      <dgm:prSet presAssocID="{C3346AD6-1A31-4CE7-8E54-42B4B6ADB43C}" presName="parTrans" presStyleLbl="sibTrans2D1" presStyleIdx="1" presStyleCnt="3"/>
      <dgm:spPr/>
      <dgm:t>
        <a:bodyPr/>
        <a:lstStyle/>
        <a:p>
          <a:endParaRPr lang="en-US"/>
        </a:p>
      </dgm:t>
    </dgm:pt>
    <dgm:pt modelId="{C6CE0463-81AF-4D4D-9445-D5CAA25E39FA}" type="pres">
      <dgm:prSet presAssocID="{3D431407-F669-495E-BB74-4968C5F88B62}" presName="child" presStyleLbl="alignAccFollow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88462-8AB0-4DA4-9E14-C915B551DAEC}" type="pres">
      <dgm:prSet presAssocID="{C6BA6689-664D-4747-8B58-7AB7524A2E23}" presName="hSp" presStyleCnt="0"/>
      <dgm:spPr/>
    </dgm:pt>
    <dgm:pt modelId="{0422A797-1BB7-4242-BBA1-C43205D68D69}" type="pres">
      <dgm:prSet presAssocID="{DA37A94B-445D-42A6-BB6C-841C752C20FC}" presName="vertFlow" presStyleCnt="0"/>
      <dgm:spPr/>
    </dgm:pt>
    <dgm:pt modelId="{B0F337A3-953B-403E-A255-2F3E51938743}" type="pres">
      <dgm:prSet presAssocID="{DA37A94B-445D-42A6-BB6C-841C752C20FC}" presName="header" presStyleLbl="node1" presStyleIdx="2" presStyleCnt="3"/>
      <dgm:spPr/>
      <dgm:t>
        <a:bodyPr/>
        <a:lstStyle/>
        <a:p>
          <a:endParaRPr lang="en-US"/>
        </a:p>
      </dgm:t>
    </dgm:pt>
    <dgm:pt modelId="{330B6B3A-45D5-4CD9-8731-E20E979235E5}" type="pres">
      <dgm:prSet presAssocID="{A8B63233-4C91-4BD9-9A22-DDC6BE467F43}" presName="parTrans" presStyleLbl="sibTrans2D1" presStyleIdx="2" presStyleCnt="3"/>
      <dgm:spPr/>
      <dgm:t>
        <a:bodyPr/>
        <a:lstStyle/>
        <a:p>
          <a:endParaRPr lang="en-US"/>
        </a:p>
      </dgm:t>
    </dgm:pt>
    <dgm:pt modelId="{C8E722F1-002D-4956-9B88-C880C7D3D82C}" type="pres">
      <dgm:prSet presAssocID="{6D038576-0503-46F4-81EC-6C779473220E}" presName="child" presStyleLbl="alignAccFollow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CE6480-E70A-439F-B32E-8DAE2A517BF9}" type="presOf" srcId="{A8B63233-4C91-4BD9-9A22-DDC6BE467F43}" destId="{330B6B3A-45D5-4CD9-8731-E20E979235E5}" srcOrd="0" destOrd="0" presId="urn:microsoft.com/office/officeart/2005/8/layout/lProcess1"/>
    <dgm:cxn modelId="{B13B563A-EFC4-417D-BF13-C991D3F7675F}" srcId="{851FEA55-3FD3-4F0C-91BE-4B6A76B3A63B}" destId="{9085AA47-D114-4F94-8F57-17CBC5C001D4}" srcOrd="0" destOrd="0" parTransId="{17178023-6C57-4032-80D4-1807DB1B7384}" sibTransId="{05AF4B28-80CE-4F68-961F-5FD4CD3673D2}"/>
    <dgm:cxn modelId="{6DD738E4-07FA-45E3-89FD-C2970A0ECBFA}" type="presOf" srcId="{C6BA6689-664D-4747-8B58-7AB7524A2E23}" destId="{A2E1A9A9-C51F-4EBE-9C87-B57CA412D005}" srcOrd="0" destOrd="0" presId="urn:microsoft.com/office/officeart/2005/8/layout/lProcess1"/>
    <dgm:cxn modelId="{6621CE23-FD22-4144-9B12-94937A2D26D7}" type="presOf" srcId="{C3346AD6-1A31-4CE7-8E54-42B4B6ADB43C}" destId="{6D3BCD72-60B3-4A7F-8436-CB98F6FC8991}" srcOrd="0" destOrd="0" presId="urn:microsoft.com/office/officeart/2005/8/layout/lProcess1"/>
    <dgm:cxn modelId="{6EA3E0A6-E9B4-4453-9DF2-612B2438F938}" srcId="{DA37A94B-445D-42A6-BB6C-841C752C20FC}" destId="{6D038576-0503-46F4-81EC-6C779473220E}" srcOrd="0" destOrd="0" parTransId="{A8B63233-4C91-4BD9-9A22-DDC6BE467F43}" sibTransId="{FE84C822-A997-4F5E-A329-A927CF21A1D3}"/>
    <dgm:cxn modelId="{479123A8-14DC-44DF-8092-314584BCAB4C}" type="presOf" srcId="{851FEA55-3FD3-4F0C-91BE-4B6A76B3A63B}" destId="{FEF57FD3-3311-47EF-B91D-325CF0FB83D2}" srcOrd="0" destOrd="0" presId="urn:microsoft.com/office/officeart/2005/8/layout/lProcess1"/>
    <dgm:cxn modelId="{7C678F93-3BFA-41C3-994C-5AEFEB2FAEB4}" type="presOf" srcId="{17178023-6C57-4032-80D4-1807DB1B7384}" destId="{D595FDDD-0039-4E77-9602-C555588F445C}" srcOrd="0" destOrd="0" presId="urn:microsoft.com/office/officeart/2005/8/layout/lProcess1"/>
    <dgm:cxn modelId="{42607F35-6B80-4C8E-AF76-A6669F5DDA71}" type="presOf" srcId="{6D038576-0503-46F4-81EC-6C779473220E}" destId="{C8E722F1-002D-4956-9B88-C880C7D3D82C}" srcOrd="0" destOrd="0" presId="urn:microsoft.com/office/officeart/2005/8/layout/lProcess1"/>
    <dgm:cxn modelId="{F0FA66C7-703F-4359-8A17-5311AF418DBE}" type="presOf" srcId="{8CFACBB4-B2B1-4EE5-8D7E-BF7D72362608}" destId="{2A2B686F-5B85-474F-9C94-913A15CF8855}" srcOrd="0" destOrd="0" presId="urn:microsoft.com/office/officeart/2005/8/layout/lProcess1"/>
    <dgm:cxn modelId="{F9EB986E-243F-406C-BD1C-F22AFA9ECF88}" srcId="{C6BA6689-664D-4747-8B58-7AB7524A2E23}" destId="{3D431407-F669-495E-BB74-4968C5F88B62}" srcOrd="0" destOrd="0" parTransId="{C3346AD6-1A31-4CE7-8E54-42B4B6ADB43C}" sibTransId="{3A599E50-4919-4308-908E-713B76869956}"/>
    <dgm:cxn modelId="{5307C00F-1E9B-45A6-AC59-16AE70CDB8FF}" srcId="{8CFACBB4-B2B1-4EE5-8D7E-BF7D72362608}" destId="{DA37A94B-445D-42A6-BB6C-841C752C20FC}" srcOrd="2" destOrd="0" parTransId="{D20BD3CE-4E20-41BF-B86D-4320564B6905}" sibTransId="{F836504C-F970-4B83-99B5-A172A673288B}"/>
    <dgm:cxn modelId="{ED833BED-3001-472A-8C9C-A22D48D37BD8}" srcId="{8CFACBB4-B2B1-4EE5-8D7E-BF7D72362608}" destId="{C6BA6689-664D-4747-8B58-7AB7524A2E23}" srcOrd="1" destOrd="0" parTransId="{3937E309-0FD5-4B32-95F7-A4ED9D96E744}" sibTransId="{756588E9-4BE4-4F9D-93D3-0C9CB8473E30}"/>
    <dgm:cxn modelId="{FB18CB07-15F6-4371-96E4-2B262F436D88}" type="presOf" srcId="{9085AA47-D114-4F94-8F57-17CBC5C001D4}" destId="{AA84540D-8785-478A-909E-E8A0F35418AF}" srcOrd="0" destOrd="0" presId="urn:microsoft.com/office/officeart/2005/8/layout/lProcess1"/>
    <dgm:cxn modelId="{C785F128-3D9E-4B00-80ED-AF02A4622112}" type="presOf" srcId="{3D431407-F669-495E-BB74-4968C5F88B62}" destId="{C6CE0463-81AF-4D4D-9445-D5CAA25E39FA}" srcOrd="0" destOrd="0" presId="urn:microsoft.com/office/officeart/2005/8/layout/lProcess1"/>
    <dgm:cxn modelId="{9D47D430-F639-4AE1-868B-6DFFFAFB5163}" srcId="{8CFACBB4-B2B1-4EE5-8D7E-BF7D72362608}" destId="{851FEA55-3FD3-4F0C-91BE-4B6A76B3A63B}" srcOrd="0" destOrd="0" parTransId="{59542191-5113-446A-A683-AA43E12288B8}" sibTransId="{37F2D810-3854-4DB1-9CB1-D3C912A6C23C}"/>
    <dgm:cxn modelId="{59BBC1DB-23A3-4626-8A7F-45DECEBD7E51}" type="presOf" srcId="{DA37A94B-445D-42A6-BB6C-841C752C20FC}" destId="{B0F337A3-953B-403E-A255-2F3E51938743}" srcOrd="0" destOrd="0" presId="urn:microsoft.com/office/officeart/2005/8/layout/lProcess1"/>
    <dgm:cxn modelId="{325D6019-BD4D-4A1E-9A43-DC6F158874A3}" type="presParOf" srcId="{2A2B686F-5B85-474F-9C94-913A15CF8855}" destId="{840224BA-6A02-43CE-88E9-D878145AEB11}" srcOrd="0" destOrd="0" presId="urn:microsoft.com/office/officeart/2005/8/layout/lProcess1"/>
    <dgm:cxn modelId="{EBA8D545-B964-459C-85AE-D37F5581311C}" type="presParOf" srcId="{840224BA-6A02-43CE-88E9-D878145AEB11}" destId="{FEF57FD3-3311-47EF-B91D-325CF0FB83D2}" srcOrd="0" destOrd="0" presId="urn:microsoft.com/office/officeart/2005/8/layout/lProcess1"/>
    <dgm:cxn modelId="{79FEB0FE-2183-4793-BE67-51B7A2483626}" type="presParOf" srcId="{840224BA-6A02-43CE-88E9-D878145AEB11}" destId="{D595FDDD-0039-4E77-9602-C555588F445C}" srcOrd="1" destOrd="0" presId="urn:microsoft.com/office/officeart/2005/8/layout/lProcess1"/>
    <dgm:cxn modelId="{05B10D2E-6BDF-4929-AA92-AB72DEFBE43F}" type="presParOf" srcId="{840224BA-6A02-43CE-88E9-D878145AEB11}" destId="{AA84540D-8785-478A-909E-E8A0F35418AF}" srcOrd="2" destOrd="0" presId="urn:microsoft.com/office/officeart/2005/8/layout/lProcess1"/>
    <dgm:cxn modelId="{286D0CC2-0036-4C2F-811F-6DF1CD86EE58}" type="presParOf" srcId="{2A2B686F-5B85-474F-9C94-913A15CF8855}" destId="{0C37A811-3041-44F5-86BC-BDBF1BFE49F8}" srcOrd="1" destOrd="0" presId="urn:microsoft.com/office/officeart/2005/8/layout/lProcess1"/>
    <dgm:cxn modelId="{110CE117-F03C-46BA-81BC-D732F45BDD13}" type="presParOf" srcId="{2A2B686F-5B85-474F-9C94-913A15CF8855}" destId="{E1DB3E07-B951-4D0B-8B07-F60084DF8119}" srcOrd="2" destOrd="0" presId="urn:microsoft.com/office/officeart/2005/8/layout/lProcess1"/>
    <dgm:cxn modelId="{9B57B1DB-3745-44B4-8F9D-01FB341737DA}" type="presParOf" srcId="{E1DB3E07-B951-4D0B-8B07-F60084DF8119}" destId="{A2E1A9A9-C51F-4EBE-9C87-B57CA412D005}" srcOrd="0" destOrd="0" presId="urn:microsoft.com/office/officeart/2005/8/layout/lProcess1"/>
    <dgm:cxn modelId="{986FCD6D-BFA6-4C5C-AB54-54C780DA12E8}" type="presParOf" srcId="{E1DB3E07-B951-4D0B-8B07-F60084DF8119}" destId="{6D3BCD72-60B3-4A7F-8436-CB98F6FC8991}" srcOrd="1" destOrd="0" presId="urn:microsoft.com/office/officeart/2005/8/layout/lProcess1"/>
    <dgm:cxn modelId="{01DDBAE7-166C-4A4E-A020-DB7BC6E1EB50}" type="presParOf" srcId="{E1DB3E07-B951-4D0B-8B07-F60084DF8119}" destId="{C6CE0463-81AF-4D4D-9445-D5CAA25E39FA}" srcOrd="2" destOrd="0" presId="urn:microsoft.com/office/officeart/2005/8/layout/lProcess1"/>
    <dgm:cxn modelId="{0497334E-DD52-4E5F-84B2-3528EC9871FC}" type="presParOf" srcId="{2A2B686F-5B85-474F-9C94-913A15CF8855}" destId="{A0188462-8AB0-4DA4-9E14-C915B551DAEC}" srcOrd="3" destOrd="0" presId="urn:microsoft.com/office/officeart/2005/8/layout/lProcess1"/>
    <dgm:cxn modelId="{0E60B741-940D-4C8E-A60C-F9DC201DA86F}" type="presParOf" srcId="{2A2B686F-5B85-474F-9C94-913A15CF8855}" destId="{0422A797-1BB7-4242-BBA1-C43205D68D69}" srcOrd="4" destOrd="0" presId="urn:microsoft.com/office/officeart/2005/8/layout/lProcess1"/>
    <dgm:cxn modelId="{AA685C7C-C972-4378-96C1-D85998F95077}" type="presParOf" srcId="{0422A797-1BB7-4242-BBA1-C43205D68D69}" destId="{B0F337A3-953B-403E-A255-2F3E51938743}" srcOrd="0" destOrd="0" presId="urn:microsoft.com/office/officeart/2005/8/layout/lProcess1"/>
    <dgm:cxn modelId="{19264148-0C8D-46F5-A555-88660BAA9AD0}" type="presParOf" srcId="{0422A797-1BB7-4242-BBA1-C43205D68D69}" destId="{330B6B3A-45D5-4CD9-8731-E20E979235E5}" srcOrd="1" destOrd="0" presId="urn:microsoft.com/office/officeart/2005/8/layout/lProcess1"/>
    <dgm:cxn modelId="{22F2CFC2-101A-459E-91DE-0FECE268CEAC}" type="presParOf" srcId="{0422A797-1BB7-4242-BBA1-C43205D68D69}" destId="{C8E722F1-002D-4956-9B88-C880C7D3D82C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CFACBB4-B2B1-4EE5-8D7E-BF7D72362608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1FEA55-3FD3-4F0C-91BE-4B6A76B3A63B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latin typeface="Raleway" panose="020B0604020202020204" charset="0"/>
            </a:rPr>
            <a:t>Exploration &amp; Mining</a:t>
          </a:r>
          <a:endParaRPr lang="en-US" sz="1200" b="1" dirty="0">
            <a:latin typeface="Raleway" panose="020B0604020202020204" charset="0"/>
          </a:endParaRPr>
        </a:p>
      </dgm:t>
    </dgm:pt>
    <dgm:pt modelId="{59542191-5113-446A-A683-AA43E12288B8}" type="parTrans" cxnId="{9D47D430-F639-4AE1-868B-6DFFFAFB5163}">
      <dgm:prSet/>
      <dgm:spPr/>
      <dgm:t>
        <a:bodyPr/>
        <a:lstStyle/>
        <a:p>
          <a:endParaRPr lang="en-US" sz="1200">
            <a:latin typeface="Raleway" panose="020B0604020202020204" charset="0"/>
          </a:endParaRPr>
        </a:p>
      </dgm:t>
    </dgm:pt>
    <dgm:pt modelId="{37F2D810-3854-4DB1-9CB1-D3C912A6C23C}" type="sibTrans" cxnId="{9D47D430-F639-4AE1-868B-6DFFFAFB5163}">
      <dgm:prSet/>
      <dgm:spPr/>
      <dgm:t>
        <a:bodyPr/>
        <a:lstStyle/>
        <a:p>
          <a:endParaRPr lang="en-US" sz="1200">
            <a:latin typeface="Raleway" panose="020B0604020202020204" charset="0"/>
          </a:endParaRPr>
        </a:p>
      </dgm:t>
    </dgm:pt>
    <dgm:pt modelId="{9085AA47-D114-4F94-8F57-17CBC5C001D4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 smtClean="0">
              <a:latin typeface="Raleway" panose="020B0604020202020204" charset="0"/>
            </a:rPr>
            <a:t>AI Driven Discovery</a:t>
          </a:r>
          <a:endParaRPr lang="en-US" sz="1200" dirty="0">
            <a:latin typeface="Raleway" panose="020B0604020202020204" charset="0"/>
          </a:endParaRPr>
        </a:p>
      </dgm:t>
    </dgm:pt>
    <dgm:pt modelId="{17178023-6C57-4032-80D4-1807DB1B7384}" type="parTrans" cxnId="{B13B563A-EFC4-417D-BF13-C991D3F7675F}">
      <dgm:prSet/>
      <dgm:spPr/>
      <dgm:t>
        <a:bodyPr/>
        <a:lstStyle/>
        <a:p>
          <a:endParaRPr lang="en-US" sz="1200">
            <a:latin typeface="Raleway" panose="020B0604020202020204" charset="0"/>
          </a:endParaRPr>
        </a:p>
      </dgm:t>
    </dgm:pt>
    <dgm:pt modelId="{05AF4B28-80CE-4F68-961F-5FD4CD3673D2}" type="sibTrans" cxnId="{B13B563A-EFC4-417D-BF13-C991D3F7675F}">
      <dgm:prSet/>
      <dgm:spPr/>
      <dgm:t>
        <a:bodyPr/>
        <a:lstStyle/>
        <a:p>
          <a:endParaRPr lang="en-US" sz="1200">
            <a:latin typeface="Raleway" panose="020B0604020202020204" charset="0"/>
          </a:endParaRPr>
        </a:p>
      </dgm:t>
    </dgm:pt>
    <dgm:pt modelId="{C6BA6689-664D-4747-8B58-7AB7524A2E23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latin typeface="Raleway" panose="020B0604020202020204" charset="0"/>
            </a:rPr>
            <a:t>Processing &amp; Refining</a:t>
          </a:r>
          <a:endParaRPr lang="en-US" sz="1200" b="1" dirty="0">
            <a:latin typeface="Raleway" panose="020B0604020202020204" charset="0"/>
          </a:endParaRPr>
        </a:p>
      </dgm:t>
    </dgm:pt>
    <dgm:pt modelId="{3937E309-0FD5-4B32-95F7-A4ED9D96E744}" type="parTrans" cxnId="{ED833BED-3001-472A-8C9C-A22D48D37BD8}">
      <dgm:prSet/>
      <dgm:spPr/>
      <dgm:t>
        <a:bodyPr/>
        <a:lstStyle/>
        <a:p>
          <a:endParaRPr lang="en-US" sz="1200">
            <a:latin typeface="Raleway" panose="020B0604020202020204" charset="0"/>
          </a:endParaRPr>
        </a:p>
      </dgm:t>
    </dgm:pt>
    <dgm:pt modelId="{756588E9-4BE4-4F9D-93D3-0C9CB8473E30}" type="sibTrans" cxnId="{ED833BED-3001-472A-8C9C-A22D48D37BD8}">
      <dgm:prSet/>
      <dgm:spPr/>
      <dgm:t>
        <a:bodyPr/>
        <a:lstStyle/>
        <a:p>
          <a:endParaRPr lang="en-US" sz="1200">
            <a:latin typeface="Raleway" panose="020B0604020202020204" charset="0"/>
          </a:endParaRPr>
        </a:p>
      </dgm:t>
    </dgm:pt>
    <dgm:pt modelId="{3D431407-F669-495E-BB74-4968C5F88B62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 smtClean="0">
              <a:latin typeface="Raleway" panose="020B0604020202020204" charset="0"/>
            </a:rPr>
            <a:t>Digital Traceability</a:t>
          </a:r>
          <a:endParaRPr lang="en-US" sz="1200" dirty="0">
            <a:latin typeface="Raleway" panose="020B0604020202020204" charset="0"/>
          </a:endParaRPr>
        </a:p>
      </dgm:t>
    </dgm:pt>
    <dgm:pt modelId="{C3346AD6-1A31-4CE7-8E54-42B4B6ADB43C}" type="parTrans" cxnId="{F9EB986E-243F-406C-BD1C-F22AFA9ECF88}">
      <dgm:prSet/>
      <dgm:spPr/>
      <dgm:t>
        <a:bodyPr/>
        <a:lstStyle/>
        <a:p>
          <a:endParaRPr lang="en-US" sz="1200">
            <a:latin typeface="Raleway" panose="020B0604020202020204" charset="0"/>
          </a:endParaRPr>
        </a:p>
      </dgm:t>
    </dgm:pt>
    <dgm:pt modelId="{3A599E50-4919-4308-908E-713B76869956}" type="sibTrans" cxnId="{F9EB986E-243F-406C-BD1C-F22AFA9ECF88}">
      <dgm:prSet/>
      <dgm:spPr/>
      <dgm:t>
        <a:bodyPr/>
        <a:lstStyle/>
        <a:p>
          <a:endParaRPr lang="en-US" sz="1200">
            <a:latin typeface="Raleway" panose="020B0604020202020204" charset="0"/>
          </a:endParaRPr>
        </a:p>
      </dgm:t>
    </dgm:pt>
    <dgm:pt modelId="{DA37A94B-445D-42A6-BB6C-841C752C20FC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latin typeface="Raleway" panose="020B0604020202020204" charset="0"/>
            </a:rPr>
            <a:t>Market Access</a:t>
          </a:r>
          <a:endParaRPr lang="en-US" sz="1200" b="1" dirty="0">
            <a:latin typeface="Raleway" panose="020B0604020202020204" charset="0"/>
          </a:endParaRPr>
        </a:p>
      </dgm:t>
    </dgm:pt>
    <dgm:pt modelId="{D20BD3CE-4E20-41BF-B86D-4320564B6905}" type="parTrans" cxnId="{5307C00F-1E9B-45A6-AC59-16AE70CDB8FF}">
      <dgm:prSet/>
      <dgm:spPr/>
      <dgm:t>
        <a:bodyPr/>
        <a:lstStyle/>
        <a:p>
          <a:endParaRPr lang="en-US" sz="1200">
            <a:latin typeface="Raleway" panose="020B0604020202020204" charset="0"/>
          </a:endParaRPr>
        </a:p>
      </dgm:t>
    </dgm:pt>
    <dgm:pt modelId="{F836504C-F970-4B83-99B5-A172A673288B}" type="sibTrans" cxnId="{5307C00F-1E9B-45A6-AC59-16AE70CDB8FF}">
      <dgm:prSet/>
      <dgm:spPr/>
      <dgm:t>
        <a:bodyPr/>
        <a:lstStyle/>
        <a:p>
          <a:endParaRPr lang="en-US" sz="1200">
            <a:latin typeface="Raleway" panose="020B0604020202020204" charset="0"/>
          </a:endParaRPr>
        </a:p>
      </dgm:t>
    </dgm:pt>
    <dgm:pt modelId="{7773613E-8BF9-4CB7-B5EB-6B93D0050444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 smtClean="0">
              <a:latin typeface="Raleway" panose="020B0604020202020204" charset="0"/>
            </a:rPr>
            <a:t>(Risk Reduction )</a:t>
          </a:r>
          <a:endParaRPr lang="en-US" sz="1200" dirty="0">
            <a:latin typeface="Raleway" panose="020B0604020202020204" charset="0"/>
          </a:endParaRPr>
        </a:p>
      </dgm:t>
    </dgm:pt>
    <dgm:pt modelId="{FB575CEC-9C60-4AAD-91A9-66BA9C4DBAE8}" type="parTrans" cxnId="{3F34B3E1-4EA2-48A7-86BC-F34ED1585886}">
      <dgm:prSet/>
      <dgm:spPr/>
      <dgm:t>
        <a:bodyPr/>
        <a:lstStyle/>
        <a:p>
          <a:endParaRPr lang="en-US" sz="1200">
            <a:latin typeface="Raleway" panose="020B0604020202020204" charset="0"/>
          </a:endParaRPr>
        </a:p>
      </dgm:t>
    </dgm:pt>
    <dgm:pt modelId="{8DEECA72-1F85-426D-B52F-DEC095327F47}" type="sibTrans" cxnId="{3F34B3E1-4EA2-48A7-86BC-F34ED1585886}">
      <dgm:prSet/>
      <dgm:spPr/>
      <dgm:t>
        <a:bodyPr/>
        <a:lstStyle/>
        <a:p>
          <a:endParaRPr lang="en-US" sz="1200">
            <a:latin typeface="Raleway" panose="020B0604020202020204" charset="0"/>
          </a:endParaRPr>
        </a:p>
      </dgm:t>
    </dgm:pt>
    <dgm:pt modelId="{8FCFD957-1FCB-48F2-BB82-E08213727E32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 smtClean="0">
              <a:latin typeface="Raleway" panose="020B0604020202020204" charset="0"/>
            </a:rPr>
            <a:t>(Trust &amp; Compliance )</a:t>
          </a:r>
          <a:endParaRPr lang="en-US" sz="1200" dirty="0">
            <a:latin typeface="Raleway" panose="020B0604020202020204" charset="0"/>
          </a:endParaRPr>
        </a:p>
      </dgm:t>
    </dgm:pt>
    <dgm:pt modelId="{DD4BB058-A758-42EE-996A-2F0FAB05BECB}" type="parTrans" cxnId="{E851C83B-2AE1-4859-B1B7-B92309A78ADB}">
      <dgm:prSet/>
      <dgm:spPr/>
      <dgm:t>
        <a:bodyPr/>
        <a:lstStyle/>
        <a:p>
          <a:endParaRPr lang="en-US" sz="1200">
            <a:latin typeface="Raleway" panose="020B0604020202020204" charset="0"/>
          </a:endParaRPr>
        </a:p>
      </dgm:t>
    </dgm:pt>
    <dgm:pt modelId="{BBEDD6D4-E6C4-49D0-A3B6-E360C5A4068F}" type="sibTrans" cxnId="{E851C83B-2AE1-4859-B1B7-B92309A78ADB}">
      <dgm:prSet/>
      <dgm:spPr/>
      <dgm:t>
        <a:bodyPr/>
        <a:lstStyle/>
        <a:p>
          <a:endParaRPr lang="en-US" sz="1200">
            <a:latin typeface="Raleway" panose="020B0604020202020204" charset="0"/>
          </a:endParaRPr>
        </a:p>
      </dgm:t>
    </dgm:pt>
    <dgm:pt modelId="{6D038576-0503-46F4-81EC-6C779473220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 smtClean="0">
              <a:latin typeface="Raleway" panose="020B0604020202020204" charset="0"/>
            </a:rPr>
            <a:t>Bankable offtake</a:t>
          </a:r>
          <a:endParaRPr lang="en-US" sz="1200" dirty="0">
            <a:latin typeface="Raleway" panose="020B0604020202020204" charset="0"/>
          </a:endParaRPr>
        </a:p>
      </dgm:t>
    </dgm:pt>
    <dgm:pt modelId="{A8B63233-4C91-4BD9-9A22-DDC6BE467F43}" type="parTrans" cxnId="{6EA3E0A6-E9B4-4453-9DF2-612B2438F938}">
      <dgm:prSet/>
      <dgm:spPr/>
      <dgm:t>
        <a:bodyPr/>
        <a:lstStyle/>
        <a:p>
          <a:endParaRPr lang="en-US" sz="1200">
            <a:latin typeface="Raleway" panose="020B0604020202020204" charset="0"/>
          </a:endParaRPr>
        </a:p>
      </dgm:t>
    </dgm:pt>
    <dgm:pt modelId="{FE84C822-A997-4F5E-A329-A927CF21A1D3}" type="sibTrans" cxnId="{6EA3E0A6-E9B4-4453-9DF2-612B2438F938}">
      <dgm:prSet/>
      <dgm:spPr/>
      <dgm:t>
        <a:bodyPr/>
        <a:lstStyle/>
        <a:p>
          <a:endParaRPr lang="en-US" sz="1200">
            <a:latin typeface="Raleway" panose="020B0604020202020204" charset="0"/>
          </a:endParaRPr>
        </a:p>
      </dgm:t>
    </dgm:pt>
    <dgm:pt modelId="{2096BF75-0F1C-4ED0-968F-EA7B282743E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 smtClean="0">
              <a:latin typeface="Raleway" panose="020B0604020202020204" charset="0"/>
            </a:rPr>
            <a:t>( Capital &amp; Demand )</a:t>
          </a:r>
          <a:endParaRPr lang="en-US" sz="1200" dirty="0">
            <a:latin typeface="Raleway" panose="020B0604020202020204" charset="0"/>
          </a:endParaRPr>
        </a:p>
      </dgm:t>
    </dgm:pt>
    <dgm:pt modelId="{E819BE05-CEB0-453B-9FFD-686733A233C9}" type="parTrans" cxnId="{20D22524-EAA0-4297-9604-4CD2C5AA4A96}">
      <dgm:prSet/>
      <dgm:spPr/>
      <dgm:t>
        <a:bodyPr/>
        <a:lstStyle/>
        <a:p>
          <a:endParaRPr lang="en-US" sz="1200">
            <a:latin typeface="Raleway" panose="020B0604020202020204" charset="0"/>
          </a:endParaRPr>
        </a:p>
      </dgm:t>
    </dgm:pt>
    <dgm:pt modelId="{A3ED3B39-5A9B-4D2A-93F5-19BCB6907B78}" type="sibTrans" cxnId="{20D22524-EAA0-4297-9604-4CD2C5AA4A96}">
      <dgm:prSet/>
      <dgm:spPr/>
      <dgm:t>
        <a:bodyPr/>
        <a:lstStyle/>
        <a:p>
          <a:endParaRPr lang="en-US" sz="1200">
            <a:latin typeface="Raleway" panose="020B0604020202020204" charset="0"/>
          </a:endParaRPr>
        </a:p>
      </dgm:t>
    </dgm:pt>
    <dgm:pt modelId="{2A2B686F-5B85-474F-9C94-913A15CF8855}" type="pres">
      <dgm:prSet presAssocID="{8CFACBB4-B2B1-4EE5-8D7E-BF7D723626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0224BA-6A02-43CE-88E9-D878145AEB11}" type="pres">
      <dgm:prSet presAssocID="{851FEA55-3FD3-4F0C-91BE-4B6A76B3A63B}" presName="vertFlow" presStyleCnt="0"/>
      <dgm:spPr/>
    </dgm:pt>
    <dgm:pt modelId="{FEF57FD3-3311-47EF-B91D-325CF0FB83D2}" type="pres">
      <dgm:prSet presAssocID="{851FEA55-3FD3-4F0C-91BE-4B6A76B3A63B}" presName="header" presStyleLbl="node1" presStyleIdx="0" presStyleCnt="3"/>
      <dgm:spPr/>
      <dgm:t>
        <a:bodyPr/>
        <a:lstStyle/>
        <a:p>
          <a:endParaRPr lang="en-US"/>
        </a:p>
      </dgm:t>
    </dgm:pt>
    <dgm:pt modelId="{D595FDDD-0039-4E77-9602-C555588F445C}" type="pres">
      <dgm:prSet presAssocID="{17178023-6C57-4032-80D4-1807DB1B7384}" presName="parTrans" presStyleLbl="sibTrans2D1" presStyleIdx="0" presStyleCnt="6"/>
      <dgm:spPr/>
      <dgm:t>
        <a:bodyPr/>
        <a:lstStyle/>
        <a:p>
          <a:endParaRPr lang="en-US"/>
        </a:p>
      </dgm:t>
    </dgm:pt>
    <dgm:pt modelId="{AA84540D-8785-478A-909E-E8A0F35418AF}" type="pres">
      <dgm:prSet presAssocID="{9085AA47-D114-4F94-8F57-17CBC5C001D4}" presName="child" presStyleLbl="alignAccFollow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B4C26-D294-456F-AF53-1F881132AD73}" type="pres">
      <dgm:prSet presAssocID="{05AF4B28-80CE-4F68-961F-5FD4CD3673D2}" presName="sibTrans" presStyleLbl="sibTrans2D1" presStyleIdx="1" presStyleCnt="6"/>
      <dgm:spPr/>
      <dgm:t>
        <a:bodyPr/>
        <a:lstStyle/>
        <a:p>
          <a:endParaRPr lang="en-US"/>
        </a:p>
      </dgm:t>
    </dgm:pt>
    <dgm:pt modelId="{8F993D76-D633-478D-AD3D-2073C28019CE}" type="pres">
      <dgm:prSet presAssocID="{7773613E-8BF9-4CB7-B5EB-6B93D0050444}" presName="child" presStyleLbl="alignAccFollow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7A811-3041-44F5-86BC-BDBF1BFE49F8}" type="pres">
      <dgm:prSet presAssocID="{851FEA55-3FD3-4F0C-91BE-4B6A76B3A63B}" presName="hSp" presStyleCnt="0"/>
      <dgm:spPr/>
    </dgm:pt>
    <dgm:pt modelId="{E1DB3E07-B951-4D0B-8B07-F60084DF8119}" type="pres">
      <dgm:prSet presAssocID="{C6BA6689-664D-4747-8B58-7AB7524A2E23}" presName="vertFlow" presStyleCnt="0"/>
      <dgm:spPr/>
    </dgm:pt>
    <dgm:pt modelId="{A2E1A9A9-C51F-4EBE-9C87-B57CA412D005}" type="pres">
      <dgm:prSet presAssocID="{C6BA6689-664D-4747-8B58-7AB7524A2E23}" presName="header" presStyleLbl="node1" presStyleIdx="1" presStyleCnt="3"/>
      <dgm:spPr/>
      <dgm:t>
        <a:bodyPr/>
        <a:lstStyle/>
        <a:p>
          <a:endParaRPr lang="en-US"/>
        </a:p>
      </dgm:t>
    </dgm:pt>
    <dgm:pt modelId="{6D3BCD72-60B3-4A7F-8436-CB98F6FC8991}" type="pres">
      <dgm:prSet presAssocID="{C3346AD6-1A31-4CE7-8E54-42B4B6ADB43C}" presName="parTrans" presStyleLbl="sibTrans2D1" presStyleIdx="2" presStyleCnt="6"/>
      <dgm:spPr/>
      <dgm:t>
        <a:bodyPr/>
        <a:lstStyle/>
        <a:p>
          <a:endParaRPr lang="en-US"/>
        </a:p>
      </dgm:t>
    </dgm:pt>
    <dgm:pt modelId="{C6CE0463-81AF-4D4D-9445-D5CAA25E39FA}" type="pres">
      <dgm:prSet presAssocID="{3D431407-F669-495E-BB74-4968C5F88B62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B463E-86BA-40DF-84E2-6462E5F29842}" type="pres">
      <dgm:prSet presAssocID="{3A599E50-4919-4308-908E-713B76869956}" presName="sibTrans" presStyleLbl="sibTrans2D1" presStyleIdx="3" presStyleCnt="6"/>
      <dgm:spPr/>
      <dgm:t>
        <a:bodyPr/>
        <a:lstStyle/>
        <a:p>
          <a:endParaRPr lang="en-US"/>
        </a:p>
      </dgm:t>
    </dgm:pt>
    <dgm:pt modelId="{F95B75A2-2621-4531-A256-E6A06F7AAF44}" type="pres">
      <dgm:prSet presAssocID="{8FCFD957-1FCB-48F2-BB82-E08213727E32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88462-8AB0-4DA4-9E14-C915B551DAEC}" type="pres">
      <dgm:prSet presAssocID="{C6BA6689-664D-4747-8B58-7AB7524A2E23}" presName="hSp" presStyleCnt="0"/>
      <dgm:spPr/>
    </dgm:pt>
    <dgm:pt modelId="{0422A797-1BB7-4242-BBA1-C43205D68D69}" type="pres">
      <dgm:prSet presAssocID="{DA37A94B-445D-42A6-BB6C-841C752C20FC}" presName="vertFlow" presStyleCnt="0"/>
      <dgm:spPr/>
    </dgm:pt>
    <dgm:pt modelId="{B0F337A3-953B-403E-A255-2F3E51938743}" type="pres">
      <dgm:prSet presAssocID="{DA37A94B-445D-42A6-BB6C-841C752C20FC}" presName="header" presStyleLbl="node1" presStyleIdx="2" presStyleCnt="3"/>
      <dgm:spPr/>
      <dgm:t>
        <a:bodyPr/>
        <a:lstStyle/>
        <a:p>
          <a:endParaRPr lang="en-US"/>
        </a:p>
      </dgm:t>
    </dgm:pt>
    <dgm:pt modelId="{330B6B3A-45D5-4CD9-8731-E20E979235E5}" type="pres">
      <dgm:prSet presAssocID="{A8B63233-4C91-4BD9-9A22-DDC6BE467F43}" presName="parTrans" presStyleLbl="sibTrans2D1" presStyleIdx="4" presStyleCnt="6"/>
      <dgm:spPr/>
      <dgm:t>
        <a:bodyPr/>
        <a:lstStyle/>
        <a:p>
          <a:endParaRPr lang="en-US"/>
        </a:p>
      </dgm:t>
    </dgm:pt>
    <dgm:pt modelId="{C8E722F1-002D-4956-9B88-C880C7D3D82C}" type="pres">
      <dgm:prSet presAssocID="{6D038576-0503-46F4-81EC-6C779473220E}" presName="child" presStyleLbl="alignAccFollow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D7FEA-F39A-4ACE-8681-DA03E5A36CB7}" type="pres">
      <dgm:prSet presAssocID="{FE84C822-A997-4F5E-A329-A927CF21A1D3}" presName="sibTrans" presStyleLbl="sibTrans2D1" presStyleIdx="5" presStyleCnt="6"/>
      <dgm:spPr/>
      <dgm:t>
        <a:bodyPr/>
        <a:lstStyle/>
        <a:p>
          <a:endParaRPr lang="en-US"/>
        </a:p>
      </dgm:t>
    </dgm:pt>
    <dgm:pt modelId="{56A206E0-64F0-4C4E-A368-E057FA6440CB}" type="pres">
      <dgm:prSet presAssocID="{2096BF75-0F1C-4ED0-968F-EA7B282743EC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34B3E1-4EA2-48A7-86BC-F34ED1585886}" srcId="{851FEA55-3FD3-4F0C-91BE-4B6A76B3A63B}" destId="{7773613E-8BF9-4CB7-B5EB-6B93D0050444}" srcOrd="1" destOrd="0" parTransId="{FB575CEC-9C60-4AAD-91A9-66BA9C4DBAE8}" sibTransId="{8DEECA72-1F85-426D-B52F-DEC095327F47}"/>
    <dgm:cxn modelId="{F9EB986E-243F-406C-BD1C-F22AFA9ECF88}" srcId="{C6BA6689-664D-4747-8B58-7AB7524A2E23}" destId="{3D431407-F669-495E-BB74-4968C5F88B62}" srcOrd="0" destOrd="0" parTransId="{C3346AD6-1A31-4CE7-8E54-42B4B6ADB43C}" sibTransId="{3A599E50-4919-4308-908E-713B76869956}"/>
    <dgm:cxn modelId="{C785F128-3D9E-4B00-80ED-AF02A4622112}" type="presOf" srcId="{3D431407-F669-495E-BB74-4968C5F88B62}" destId="{C6CE0463-81AF-4D4D-9445-D5CAA25E39FA}" srcOrd="0" destOrd="0" presId="urn:microsoft.com/office/officeart/2005/8/layout/lProcess1"/>
    <dgm:cxn modelId="{6EA3E0A6-E9B4-4453-9DF2-612B2438F938}" srcId="{DA37A94B-445D-42A6-BB6C-841C752C20FC}" destId="{6D038576-0503-46F4-81EC-6C779473220E}" srcOrd="0" destOrd="0" parTransId="{A8B63233-4C91-4BD9-9A22-DDC6BE467F43}" sibTransId="{FE84C822-A997-4F5E-A329-A927CF21A1D3}"/>
    <dgm:cxn modelId="{FB18CB07-15F6-4371-96E4-2B262F436D88}" type="presOf" srcId="{9085AA47-D114-4F94-8F57-17CBC5C001D4}" destId="{AA84540D-8785-478A-909E-E8A0F35418AF}" srcOrd="0" destOrd="0" presId="urn:microsoft.com/office/officeart/2005/8/layout/lProcess1"/>
    <dgm:cxn modelId="{7C678F93-3BFA-41C3-994C-5AEFEB2FAEB4}" type="presOf" srcId="{17178023-6C57-4032-80D4-1807DB1B7384}" destId="{D595FDDD-0039-4E77-9602-C555588F445C}" srcOrd="0" destOrd="0" presId="urn:microsoft.com/office/officeart/2005/8/layout/lProcess1"/>
    <dgm:cxn modelId="{6621CE23-FD22-4144-9B12-94937A2D26D7}" type="presOf" srcId="{C3346AD6-1A31-4CE7-8E54-42B4B6ADB43C}" destId="{6D3BCD72-60B3-4A7F-8436-CB98F6FC8991}" srcOrd="0" destOrd="0" presId="urn:microsoft.com/office/officeart/2005/8/layout/lProcess1"/>
    <dgm:cxn modelId="{6DD738E4-07FA-45E3-89FD-C2970A0ECBFA}" type="presOf" srcId="{C6BA6689-664D-4747-8B58-7AB7524A2E23}" destId="{A2E1A9A9-C51F-4EBE-9C87-B57CA412D005}" srcOrd="0" destOrd="0" presId="urn:microsoft.com/office/officeart/2005/8/layout/lProcess1"/>
    <dgm:cxn modelId="{E851C83B-2AE1-4859-B1B7-B92309A78ADB}" srcId="{C6BA6689-664D-4747-8B58-7AB7524A2E23}" destId="{8FCFD957-1FCB-48F2-BB82-E08213727E32}" srcOrd="1" destOrd="0" parTransId="{DD4BB058-A758-42EE-996A-2F0FAB05BECB}" sibTransId="{BBEDD6D4-E6C4-49D0-A3B6-E360C5A4068F}"/>
    <dgm:cxn modelId="{32504A21-0DC1-45D6-A2BD-EDAD11C0A407}" type="presOf" srcId="{7773613E-8BF9-4CB7-B5EB-6B93D0050444}" destId="{8F993D76-D633-478D-AD3D-2073C28019CE}" srcOrd="0" destOrd="0" presId="urn:microsoft.com/office/officeart/2005/8/layout/lProcess1"/>
    <dgm:cxn modelId="{F0FA66C7-703F-4359-8A17-5311AF418DBE}" type="presOf" srcId="{8CFACBB4-B2B1-4EE5-8D7E-BF7D72362608}" destId="{2A2B686F-5B85-474F-9C94-913A15CF8855}" srcOrd="0" destOrd="0" presId="urn:microsoft.com/office/officeart/2005/8/layout/lProcess1"/>
    <dgm:cxn modelId="{7657FC5A-74A3-45B0-A18B-713A795D712E}" type="presOf" srcId="{3A599E50-4919-4308-908E-713B76869956}" destId="{A5EB463E-86BA-40DF-84E2-6462E5F29842}" srcOrd="0" destOrd="0" presId="urn:microsoft.com/office/officeart/2005/8/layout/lProcess1"/>
    <dgm:cxn modelId="{ECF2E1BC-49F8-4D27-AA09-FD88C2FC8569}" type="presOf" srcId="{05AF4B28-80CE-4F68-961F-5FD4CD3673D2}" destId="{C84B4C26-D294-456F-AF53-1F881132AD73}" srcOrd="0" destOrd="0" presId="urn:microsoft.com/office/officeart/2005/8/layout/lProcess1"/>
    <dgm:cxn modelId="{479123A8-14DC-44DF-8092-314584BCAB4C}" type="presOf" srcId="{851FEA55-3FD3-4F0C-91BE-4B6A76B3A63B}" destId="{FEF57FD3-3311-47EF-B91D-325CF0FB83D2}" srcOrd="0" destOrd="0" presId="urn:microsoft.com/office/officeart/2005/8/layout/lProcess1"/>
    <dgm:cxn modelId="{30CE6480-E70A-439F-B32E-8DAE2A517BF9}" type="presOf" srcId="{A8B63233-4C91-4BD9-9A22-DDC6BE467F43}" destId="{330B6B3A-45D5-4CD9-8731-E20E979235E5}" srcOrd="0" destOrd="0" presId="urn:microsoft.com/office/officeart/2005/8/layout/lProcess1"/>
    <dgm:cxn modelId="{5307C00F-1E9B-45A6-AC59-16AE70CDB8FF}" srcId="{8CFACBB4-B2B1-4EE5-8D7E-BF7D72362608}" destId="{DA37A94B-445D-42A6-BB6C-841C752C20FC}" srcOrd="2" destOrd="0" parTransId="{D20BD3CE-4E20-41BF-B86D-4320564B6905}" sibTransId="{F836504C-F970-4B83-99B5-A172A673288B}"/>
    <dgm:cxn modelId="{9D47D430-F639-4AE1-868B-6DFFFAFB5163}" srcId="{8CFACBB4-B2B1-4EE5-8D7E-BF7D72362608}" destId="{851FEA55-3FD3-4F0C-91BE-4B6A76B3A63B}" srcOrd="0" destOrd="0" parTransId="{59542191-5113-446A-A683-AA43E12288B8}" sibTransId="{37F2D810-3854-4DB1-9CB1-D3C912A6C23C}"/>
    <dgm:cxn modelId="{20D22524-EAA0-4297-9604-4CD2C5AA4A96}" srcId="{DA37A94B-445D-42A6-BB6C-841C752C20FC}" destId="{2096BF75-0F1C-4ED0-968F-EA7B282743EC}" srcOrd="1" destOrd="0" parTransId="{E819BE05-CEB0-453B-9FFD-686733A233C9}" sibTransId="{A3ED3B39-5A9B-4D2A-93F5-19BCB6907B78}"/>
    <dgm:cxn modelId="{D71AB349-D461-45DB-B932-D7AF19A48E09}" type="presOf" srcId="{2096BF75-0F1C-4ED0-968F-EA7B282743EC}" destId="{56A206E0-64F0-4C4E-A368-E057FA6440CB}" srcOrd="0" destOrd="0" presId="urn:microsoft.com/office/officeart/2005/8/layout/lProcess1"/>
    <dgm:cxn modelId="{D931BD92-4B07-47F9-A1E4-BEF1A2D4C51C}" type="presOf" srcId="{FE84C822-A997-4F5E-A329-A927CF21A1D3}" destId="{B77D7FEA-F39A-4ACE-8681-DA03E5A36CB7}" srcOrd="0" destOrd="0" presId="urn:microsoft.com/office/officeart/2005/8/layout/lProcess1"/>
    <dgm:cxn modelId="{20EF0B59-9398-4409-9AD6-B7BE3BD32606}" type="presOf" srcId="{8FCFD957-1FCB-48F2-BB82-E08213727E32}" destId="{F95B75A2-2621-4531-A256-E6A06F7AAF44}" srcOrd="0" destOrd="0" presId="urn:microsoft.com/office/officeart/2005/8/layout/lProcess1"/>
    <dgm:cxn modelId="{ED833BED-3001-472A-8C9C-A22D48D37BD8}" srcId="{8CFACBB4-B2B1-4EE5-8D7E-BF7D72362608}" destId="{C6BA6689-664D-4747-8B58-7AB7524A2E23}" srcOrd="1" destOrd="0" parTransId="{3937E309-0FD5-4B32-95F7-A4ED9D96E744}" sibTransId="{756588E9-4BE4-4F9D-93D3-0C9CB8473E30}"/>
    <dgm:cxn modelId="{B13B563A-EFC4-417D-BF13-C991D3F7675F}" srcId="{851FEA55-3FD3-4F0C-91BE-4B6A76B3A63B}" destId="{9085AA47-D114-4F94-8F57-17CBC5C001D4}" srcOrd="0" destOrd="0" parTransId="{17178023-6C57-4032-80D4-1807DB1B7384}" sibTransId="{05AF4B28-80CE-4F68-961F-5FD4CD3673D2}"/>
    <dgm:cxn modelId="{59BBC1DB-23A3-4626-8A7F-45DECEBD7E51}" type="presOf" srcId="{DA37A94B-445D-42A6-BB6C-841C752C20FC}" destId="{B0F337A3-953B-403E-A255-2F3E51938743}" srcOrd="0" destOrd="0" presId="urn:microsoft.com/office/officeart/2005/8/layout/lProcess1"/>
    <dgm:cxn modelId="{42607F35-6B80-4C8E-AF76-A6669F5DDA71}" type="presOf" srcId="{6D038576-0503-46F4-81EC-6C779473220E}" destId="{C8E722F1-002D-4956-9B88-C880C7D3D82C}" srcOrd="0" destOrd="0" presId="urn:microsoft.com/office/officeart/2005/8/layout/lProcess1"/>
    <dgm:cxn modelId="{325D6019-BD4D-4A1E-9A43-DC6F158874A3}" type="presParOf" srcId="{2A2B686F-5B85-474F-9C94-913A15CF8855}" destId="{840224BA-6A02-43CE-88E9-D878145AEB11}" srcOrd="0" destOrd="0" presId="urn:microsoft.com/office/officeart/2005/8/layout/lProcess1"/>
    <dgm:cxn modelId="{EBA8D545-B964-459C-85AE-D37F5581311C}" type="presParOf" srcId="{840224BA-6A02-43CE-88E9-D878145AEB11}" destId="{FEF57FD3-3311-47EF-B91D-325CF0FB83D2}" srcOrd="0" destOrd="0" presId="urn:microsoft.com/office/officeart/2005/8/layout/lProcess1"/>
    <dgm:cxn modelId="{79FEB0FE-2183-4793-BE67-51B7A2483626}" type="presParOf" srcId="{840224BA-6A02-43CE-88E9-D878145AEB11}" destId="{D595FDDD-0039-4E77-9602-C555588F445C}" srcOrd="1" destOrd="0" presId="urn:microsoft.com/office/officeart/2005/8/layout/lProcess1"/>
    <dgm:cxn modelId="{05B10D2E-6BDF-4929-AA92-AB72DEFBE43F}" type="presParOf" srcId="{840224BA-6A02-43CE-88E9-D878145AEB11}" destId="{AA84540D-8785-478A-909E-E8A0F35418AF}" srcOrd="2" destOrd="0" presId="urn:microsoft.com/office/officeart/2005/8/layout/lProcess1"/>
    <dgm:cxn modelId="{F86063E8-6CD9-454D-A10E-9A9E057841A9}" type="presParOf" srcId="{840224BA-6A02-43CE-88E9-D878145AEB11}" destId="{C84B4C26-D294-456F-AF53-1F881132AD73}" srcOrd="3" destOrd="0" presId="urn:microsoft.com/office/officeart/2005/8/layout/lProcess1"/>
    <dgm:cxn modelId="{F110DDB1-61B5-4B8C-93DF-1A2896385B18}" type="presParOf" srcId="{840224BA-6A02-43CE-88E9-D878145AEB11}" destId="{8F993D76-D633-478D-AD3D-2073C28019CE}" srcOrd="4" destOrd="0" presId="urn:microsoft.com/office/officeart/2005/8/layout/lProcess1"/>
    <dgm:cxn modelId="{286D0CC2-0036-4C2F-811F-6DF1CD86EE58}" type="presParOf" srcId="{2A2B686F-5B85-474F-9C94-913A15CF8855}" destId="{0C37A811-3041-44F5-86BC-BDBF1BFE49F8}" srcOrd="1" destOrd="0" presId="urn:microsoft.com/office/officeart/2005/8/layout/lProcess1"/>
    <dgm:cxn modelId="{110CE117-F03C-46BA-81BC-D732F45BDD13}" type="presParOf" srcId="{2A2B686F-5B85-474F-9C94-913A15CF8855}" destId="{E1DB3E07-B951-4D0B-8B07-F60084DF8119}" srcOrd="2" destOrd="0" presId="urn:microsoft.com/office/officeart/2005/8/layout/lProcess1"/>
    <dgm:cxn modelId="{9B57B1DB-3745-44B4-8F9D-01FB341737DA}" type="presParOf" srcId="{E1DB3E07-B951-4D0B-8B07-F60084DF8119}" destId="{A2E1A9A9-C51F-4EBE-9C87-B57CA412D005}" srcOrd="0" destOrd="0" presId="urn:microsoft.com/office/officeart/2005/8/layout/lProcess1"/>
    <dgm:cxn modelId="{986FCD6D-BFA6-4C5C-AB54-54C780DA12E8}" type="presParOf" srcId="{E1DB3E07-B951-4D0B-8B07-F60084DF8119}" destId="{6D3BCD72-60B3-4A7F-8436-CB98F6FC8991}" srcOrd="1" destOrd="0" presId="urn:microsoft.com/office/officeart/2005/8/layout/lProcess1"/>
    <dgm:cxn modelId="{01DDBAE7-166C-4A4E-A020-DB7BC6E1EB50}" type="presParOf" srcId="{E1DB3E07-B951-4D0B-8B07-F60084DF8119}" destId="{C6CE0463-81AF-4D4D-9445-D5CAA25E39FA}" srcOrd="2" destOrd="0" presId="urn:microsoft.com/office/officeart/2005/8/layout/lProcess1"/>
    <dgm:cxn modelId="{889023FB-2B94-4545-A855-6A9C421821CF}" type="presParOf" srcId="{E1DB3E07-B951-4D0B-8B07-F60084DF8119}" destId="{A5EB463E-86BA-40DF-84E2-6462E5F29842}" srcOrd="3" destOrd="0" presId="urn:microsoft.com/office/officeart/2005/8/layout/lProcess1"/>
    <dgm:cxn modelId="{3620061B-67B3-4401-86B6-9580450A03E1}" type="presParOf" srcId="{E1DB3E07-B951-4D0B-8B07-F60084DF8119}" destId="{F95B75A2-2621-4531-A256-E6A06F7AAF44}" srcOrd="4" destOrd="0" presId="urn:microsoft.com/office/officeart/2005/8/layout/lProcess1"/>
    <dgm:cxn modelId="{0497334E-DD52-4E5F-84B2-3528EC9871FC}" type="presParOf" srcId="{2A2B686F-5B85-474F-9C94-913A15CF8855}" destId="{A0188462-8AB0-4DA4-9E14-C915B551DAEC}" srcOrd="3" destOrd="0" presId="urn:microsoft.com/office/officeart/2005/8/layout/lProcess1"/>
    <dgm:cxn modelId="{0E60B741-940D-4C8E-A60C-F9DC201DA86F}" type="presParOf" srcId="{2A2B686F-5B85-474F-9C94-913A15CF8855}" destId="{0422A797-1BB7-4242-BBA1-C43205D68D69}" srcOrd="4" destOrd="0" presId="urn:microsoft.com/office/officeart/2005/8/layout/lProcess1"/>
    <dgm:cxn modelId="{AA685C7C-C972-4378-96C1-D85998F95077}" type="presParOf" srcId="{0422A797-1BB7-4242-BBA1-C43205D68D69}" destId="{B0F337A3-953B-403E-A255-2F3E51938743}" srcOrd="0" destOrd="0" presId="urn:microsoft.com/office/officeart/2005/8/layout/lProcess1"/>
    <dgm:cxn modelId="{19264148-0C8D-46F5-A555-88660BAA9AD0}" type="presParOf" srcId="{0422A797-1BB7-4242-BBA1-C43205D68D69}" destId="{330B6B3A-45D5-4CD9-8731-E20E979235E5}" srcOrd="1" destOrd="0" presId="urn:microsoft.com/office/officeart/2005/8/layout/lProcess1"/>
    <dgm:cxn modelId="{22F2CFC2-101A-459E-91DE-0FECE268CEAC}" type="presParOf" srcId="{0422A797-1BB7-4242-BBA1-C43205D68D69}" destId="{C8E722F1-002D-4956-9B88-C880C7D3D82C}" srcOrd="2" destOrd="0" presId="urn:microsoft.com/office/officeart/2005/8/layout/lProcess1"/>
    <dgm:cxn modelId="{BC64D5B8-769A-451B-9048-BF3FB4254EC5}" type="presParOf" srcId="{0422A797-1BB7-4242-BBA1-C43205D68D69}" destId="{B77D7FEA-F39A-4ACE-8681-DA03E5A36CB7}" srcOrd="3" destOrd="0" presId="urn:microsoft.com/office/officeart/2005/8/layout/lProcess1"/>
    <dgm:cxn modelId="{E87E78AF-0D99-443E-A105-40E68497BF98}" type="presParOf" srcId="{0422A797-1BB7-4242-BBA1-C43205D68D69}" destId="{56A206E0-64F0-4C4E-A368-E057FA6440C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4A2D598-C6DE-471E-AF1E-40DCA84C35A6}" type="doc">
      <dgm:prSet loTypeId="urn:microsoft.com/office/officeart/2005/8/layout/venn1" loCatId="relationship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4F9454A4-8A6A-4E17-BFF3-5FF6F57DEECE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C00000">
            <a:alpha val="50196"/>
          </a:srgbClr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ctr"/>
          <a:r>
            <a:rPr lang="en-US" sz="1000" b="1" smtClean="0">
              <a:latin typeface="Raleway" panose="020B0604020202020204" charset="0"/>
            </a:rPr>
            <a:t>AI – Supply Intelligence</a:t>
          </a:r>
          <a:endParaRPr lang="en-US" sz="1000" b="1" dirty="0">
            <a:latin typeface="Raleway" panose="020B0604020202020204" charset="0"/>
          </a:endParaRPr>
        </a:p>
      </dgm:t>
    </dgm:pt>
    <dgm:pt modelId="{67DB91A8-EAF7-41A6-BEEE-2A95968FA16C}" type="parTrans" cxnId="{8FE92356-6E44-45D0-A04A-0BC81FD5E689}">
      <dgm:prSet/>
      <dgm:spPr/>
      <dgm:t>
        <a:bodyPr/>
        <a:lstStyle/>
        <a:p>
          <a:pPr algn="ctr"/>
          <a:endParaRPr lang="en-US" sz="1000" b="1">
            <a:solidFill>
              <a:schemeClr val="bg1"/>
            </a:solidFill>
            <a:latin typeface="Raleway" panose="020B0604020202020204" charset="0"/>
          </a:endParaRPr>
        </a:p>
      </dgm:t>
    </dgm:pt>
    <dgm:pt modelId="{3871AB8E-DC67-48A4-9F2A-E7047776485A}" type="sibTrans" cxnId="{8FE92356-6E44-45D0-A04A-0BC81FD5E689}">
      <dgm:prSet/>
      <dgm:spPr/>
      <dgm:t>
        <a:bodyPr/>
        <a:lstStyle/>
        <a:p>
          <a:pPr algn="ctr"/>
          <a:endParaRPr lang="en-US" sz="1000" b="1">
            <a:solidFill>
              <a:schemeClr val="bg1"/>
            </a:solidFill>
            <a:latin typeface="Raleway" panose="020B0604020202020204" charset="0"/>
          </a:endParaRPr>
        </a:p>
      </dgm:t>
    </dgm:pt>
    <dgm:pt modelId="{5FF43BDA-950C-4F0F-A2E1-C21BADC7CE6D}">
      <dgm:prSet phldrT="[Text]" custT="1"/>
      <dgm:spPr>
        <a:solidFill>
          <a:srgbClr val="CCCC00"/>
        </a:solidFill>
      </dgm:spPr>
      <dgm:t>
        <a:bodyPr/>
        <a:lstStyle/>
        <a:p>
          <a:pPr algn="ctr"/>
          <a:r>
            <a:rPr lang="en-US" sz="1000" b="1" smtClean="0">
              <a:latin typeface="Raleway" panose="020B0604020202020204" charset="0"/>
            </a:rPr>
            <a:t>Tokenization – Capital mobilization</a:t>
          </a:r>
          <a:endParaRPr lang="en-US" sz="1000" b="1" dirty="0">
            <a:latin typeface="Raleway" panose="020B0604020202020204" charset="0"/>
          </a:endParaRPr>
        </a:p>
      </dgm:t>
    </dgm:pt>
    <dgm:pt modelId="{E00EE6D1-2871-4189-AD31-1CC3F1969751}" type="parTrans" cxnId="{A3495B1E-F42C-46FD-A604-16E4E5F6D26C}">
      <dgm:prSet/>
      <dgm:spPr/>
      <dgm:t>
        <a:bodyPr/>
        <a:lstStyle/>
        <a:p>
          <a:pPr algn="ctr"/>
          <a:endParaRPr lang="en-US" sz="1000" b="1">
            <a:solidFill>
              <a:schemeClr val="bg1"/>
            </a:solidFill>
            <a:latin typeface="Raleway" panose="020B0604020202020204" charset="0"/>
          </a:endParaRPr>
        </a:p>
      </dgm:t>
    </dgm:pt>
    <dgm:pt modelId="{6D285525-292D-4EAB-88B9-123F1CBBAF22}" type="sibTrans" cxnId="{A3495B1E-F42C-46FD-A604-16E4E5F6D26C}">
      <dgm:prSet/>
      <dgm:spPr/>
      <dgm:t>
        <a:bodyPr/>
        <a:lstStyle/>
        <a:p>
          <a:pPr algn="ctr"/>
          <a:endParaRPr lang="en-US" sz="1000" b="1">
            <a:solidFill>
              <a:schemeClr val="bg1"/>
            </a:solidFill>
            <a:latin typeface="Raleway" panose="020B0604020202020204" charset="0"/>
          </a:endParaRPr>
        </a:p>
      </dgm:t>
    </dgm:pt>
    <dgm:pt modelId="{6BD82786-5D2F-4A8D-8400-46AFD58C46D0}">
      <dgm:prSet phldrT="[Text]" custT="1"/>
      <dgm:spPr>
        <a:solidFill>
          <a:srgbClr val="127780">
            <a:alpha val="50196"/>
          </a:srgbClr>
        </a:solidFill>
      </dgm:spPr>
      <dgm:t>
        <a:bodyPr/>
        <a:lstStyle/>
        <a:p>
          <a:pPr algn="ctr"/>
          <a:r>
            <a:rPr lang="en-US" sz="1000" b="1" smtClean="0">
              <a:latin typeface="Raleway" panose="020B0604020202020204" charset="0"/>
            </a:rPr>
            <a:t>Blockchain – traceability Infrastructure</a:t>
          </a:r>
          <a:endParaRPr lang="en-US" sz="1000" b="1" dirty="0">
            <a:latin typeface="Raleway" panose="020B0604020202020204" charset="0"/>
          </a:endParaRPr>
        </a:p>
      </dgm:t>
    </dgm:pt>
    <dgm:pt modelId="{7343A723-5845-4561-A0C7-616F31E35AA6}" type="parTrans" cxnId="{B7E16457-235B-4968-8BF4-B08BE0009D38}">
      <dgm:prSet/>
      <dgm:spPr/>
      <dgm:t>
        <a:bodyPr/>
        <a:lstStyle/>
        <a:p>
          <a:pPr algn="ctr"/>
          <a:endParaRPr lang="en-US" sz="1000" b="1">
            <a:solidFill>
              <a:schemeClr val="bg1"/>
            </a:solidFill>
            <a:latin typeface="Raleway" panose="020B0604020202020204" charset="0"/>
          </a:endParaRPr>
        </a:p>
      </dgm:t>
    </dgm:pt>
    <dgm:pt modelId="{B124FD32-9460-430D-A6FB-60D734FC05FC}" type="sibTrans" cxnId="{B7E16457-235B-4968-8BF4-B08BE0009D38}">
      <dgm:prSet/>
      <dgm:spPr/>
      <dgm:t>
        <a:bodyPr/>
        <a:lstStyle/>
        <a:p>
          <a:pPr algn="ctr"/>
          <a:endParaRPr lang="en-US" sz="1000" b="1">
            <a:solidFill>
              <a:schemeClr val="bg1"/>
            </a:solidFill>
            <a:latin typeface="Raleway" panose="020B0604020202020204" charset="0"/>
          </a:endParaRPr>
        </a:p>
      </dgm:t>
    </dgm:pt>
    <dgm:pt modelId="{601B21EC-7F16-4C36-A131-E4D0739BFD5E}" type="pres">
      <dgm:prSet presAssocID="{54A2D598-C6DE-471E-AF1E-40DCA84C35A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96308E-3ABA-42EE-9FF5-182BBB70B0E2}" type="pres">
      <dgm:prSet presAssocID="{4F9454A4-8A6A-4E17-BFF3-5FF6F57DEECE}" presName="circ1" presStyleLbl="vennNode1" presStyleIdx="0" presStyleCnt="3"/>
      <dgm:spPr/>
      <dgm:t>
        <a:bodyPr/>
        <a:lstStyle/>
        <a:p>
          <a:endParaRPr lang="en-US"/>
        </a:p>
      </dgm:t>
    </dgm:pt>
    <dgm:pt modelId="{7C350A2E-E54B-4CBA-9E9A-CBCF1A621D47}" type="pres">
      <dgm:prSet presAssocID="{4F9454A4-8A6A-4E17-BFF3-5FF6F57DEEC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5630E-E4DE-49A0-B288-6EBBBCB71C8B}" type="pres">
      <dgm:prSet presAssocID="{5FF43BDA-950C-4F0F-A2E1-C21BADC7CE6D}" presName="circ2" presStyleLbl="vennNode1" presStyleIdx="1" presStyleCnt="3"/>
      <dgm:spPr/>
      <dgm:t>
        <a:bodyPr/>
        <a:lstStyle/>
        <a:p>
          <a:endParaRPr lang="en-US"/>
        </a:p>
      </dgm:t>
    </dgm:pt>
    <dgm:pt modelId="{565B01C0-5A00-41CA-B712-8AC774FA1F23}" type="pres">
      <dgm:prSet presAssocID="{5FF43BDA-950C-4F0F-A2E1-C21BADC7CE6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26B475-648B-4DF3-B5D1-1DA7078F6C86}" type="pres">
      <dgm:prSet presAssocID="{6BD82786-5D2F-4A8D-8400-46AFD58C46D0}" presName="circ3" presStyleLbl="vennNode1" presStyleIdx="2" presStyleCnt="3"/>
      <dgm:spPr/>
      <dgm:t>
        <a:bodyPr/>
        <a:lstStyle/>
        <a:p>
          <a:endParaRPr lang="en-US"/>
        </a:p>
      </dgm:t>
    </dgm:pt>
    <dgm:pt modelId="{816C1190-E587-44AD-8E2B-D5168543C84B}" type="pres">
      <dgm:prSet presAssocID="{6BD82786-5D2F-4A8D-8400-46AFD58C46D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DD139F-94BE-4770-AD3F-37AB94B747D4}" type="presOf" srcId="{4F9454A4-8A6A-4E17-BFF3-5FF6F57DEECE}" destId="{7C350A2E-E54B-4CBA-9E9A-CBCF1A621D47}" srcOrd="1" destOrd="0" presId="urn:microsoft.com/office/officeart/2005/8/layout/venn1"/>
    <dgm:cxn modelId="{F7712840-5C0F-469D-9156-25448C203019}" type="presOf" srcId="{5FF43BDA-950C-4F0F-A2E1-C21BADC7CE6D}" destId="{7D35630E-E4DE-49A0-B288-6EBBBCB71C8B}" srcOrd="0" destOrd="0" presId="urn:microsoft.com/office/officeart/2005/8/layout/venn1"/>
    <dgm:cxn modelId="{AA1E647F-DB4E-462B-81A8-80A1024D4722}" type="presOf" srcId="{6BD82786-5D2F-4A8D-8400-46AFD58C46D0}" destId="{816C1190-E587-44AD-8E2B-D5168543C84B}" srcOrd="1" destOrd="0" presId="urn:microsoft.com/office/officeart/2005/8/layout/venn1"/>
    <dgm:cxn modelId="{8FE92356-6E44-45D0-A04A-0BC81FD5E689}" srcId="{54A2D598-C6DE-471E-AF1E-40DCA84C35A6}" destId="{4F9454A4-8A6A-4E17-BFF3-5FF6F57DEECE}" srcOrd="0" destOrd="0" parTransId="{67DB91A8-EAF7-41A6-BEEE-2A95968FA16C}" sibTransId="{3871AB8E-DC67-48A4-9F2A-E7047776485A}"/>
    <dgm:cxn modelId="{043E02C2-4622-4338-B042-D6FF5B4102E9}" type="presOf" srcId="{4F9454A4-8A6A-4E17-BFF3-5FF6F57DEECE}" destId="{E196308E-3ABA-42EE-9FF5-182BBB70B0E2}" srcOrd="0" destOrd="0" presId="urn:microsoft.com/office/officeart/2005/8/layout/venn1"/>
    <dgm:cxn modelId="{A3495B1E-F42C-46FD-A604-16E4E5F6D26C}" srcId="{54A2D598-C6DE-471E-AF1E-40DCA84C35A6}" destId="{5FF43BDA-950C-4F0F-A2E1-C21BADC7CE6D}" srcOrd="1" destOrd="0" parTransId="{E00EE6D1-2871-4189-AD31-1CC3F1969751}" sibTransId="{6D285525-292D-4EAB-88B9-123F1CBBAF22}"/>
    <dgm:cxn modelId="{DAAD0474-5DDD-4B91-B696-5B9F9539F8F9}" type="presOf" srcId="{6BD82786-5D2F-4A8D-8400-46AFD58C46D0}" destId="{C526B475-648B-4DF3-B5D1-1DA7078F6C86}" srcOrd="0" destOrd="0" presId="urn:microsoft.com/office/officeart/2005/8/layout/venn1"/>
    <dgm:cxn modelId="{0EF868F2-0B0B-4EB8-AF5B-35C3AC621B19}" type="presOf" srcId="{5FF43BDA-950C-4F0F-A2E1-C21BADC7CE6D}" destId="{565B01C0-5A00-41CA-B712-8AC774FA1F23}" srcOrd="1" destOrd="0" presId="urn:microsoft.com/office/officeart/2005/8/layout/venn1"/>
    <dgm:cxn modelId="{B7E16457-235B-4968-8BF4-B08BE0009D38}" srcId="{54A2D598-C6DE-471E-AF1E-40DCA84C35A6}" destId="{6BD82786-5D2F-4A8D-8400-46AFD58C46D0}" srcOrd="2" destOrd="0" parTransId="{7343A723-5845-4561-A0C7-616F31E35AA6}" sibTransId="{B124FD32-9460-430D-A6FB-60D734FC05FC}"/>
    <dgm:cxn modelId="{CB44A44C-EB7C-42ED-870D-1830C1E1EF95}" type="presOf" srcId="{54A2D598-C6DE-471E-AF1E-40DCA84C35A6}" destId="{601B21EC-7F16-4C36-A131-E4D0739BFD5E}" srcOrd="0" destOrd="0" presId="urn:microsoft.com/office/officeart/2005/8/layout/venn1"/>
    <dgm:cxn modelId="{929D94D1-A2CC-456E-B8E9-C1F43E41580C}" type="presParOf" srcId="{601B21EC-7F16-4C36-A131-E4D0739BFD5E}" destId="{E196308E-3ABA-42EE-9FF5-182BBB70B0E2}" srcOrd="0" destOrd="0" presId="urn:microsoft.com/office/officeart/2005/8/layout/venn1"/>
    <dgm:cxn modelId="{B0248DA5-3436-4B29-9E03-12D2253A3BD1}" type="presParOf" srcId="{601B21EC-7F16-4C36-A131-E4D0739BFD5E}" destId="{7C350A2E-E54B-4CBA-9E9A-CBCF1A621D47}" srcOrd="1" destOrd="0" presId="urn:microsoft.com/office/officeart/2005/8/layout/venn1"/>
    <dgm:cxn modelId="{FDE0CB79-8F21-4E1D-B387-C899400583F2}" type="presParOf" srcId="{601B21EC-7F16-4C36-A131-E4D0739BFD5E}" destId="{7D35630E-E4DE-49A0-B288-6EBBBCB71C8B}" srcOrd="2" destOrd="0" presId="urn:microsoft.com/office/officeart/2005/8/layout/venn1"/>
    <dgm:cxn modelId="{2D5EB985-0339-4652-BDE7-88662AFBE13C}" type="presParOf" srcId="{601B21EC-7F16-4C36-A131-E4D0739BFD5E}" destId="{565B01C0-5A00-41CA-B712-8AC774FA1F23}" srcOrd="3" destOrd="0" presId="urn:microsoft.com/office/officeart/2005/8/layout/venn1"/>
    <dgm:cxn modelId="{5731B4EA-2BA3-49ED-A5E8-A6036B138E03}" type="presParOf" srcId="{601B21EC-7F16-4C36-A131-E4D0739BFD5E}" destId="{C526B475-648B-4DF3-B5D1-1DA7078F6C86}" srcOrd="4" destOrd="0" presId="urn:microsoft.com/office/officeart/2005/8/layout/venn1"/>
    <dgm:cxn modelId="{1AA8BF6B-DFF1-4C58-9CC5-A0579A2790D5}" type="presParOf" srcId="{601B21EC-7F16-4C36-A131-E4D0739BFD5E}" destId="{816C1190-E587-44AD-8E2B-D5168543C84B}" srcOrd="5" destOrd="0" presId="urn:microsoft.com/office/officeart/2005/8/layout/venn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>
    <a:effectLst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3625B68-2F5C-4884-9344-BB5669545A3B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78C653-B22A-443C-9D8B-09F7D42F998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600" b="1" dirty="0" smtClean="0">
              <a:latin typeface="Raleway" panose="020B0604020202020204" charset="0"/>
            </a:rPr>
            <a:t>Mining</a:t>
          </a:r>
          <a:endParaRPr lang="en-US" sz="600" b="1" dirty="0">
            <a:latin typeface="Raleway" panose="020B0604020202020204" charset="0"/>
          </a:endParaRPr>
        </a:p>
      </dgm:t>
    </dgm:pt>
    <dgm:pt modelId="{1B6B6A61-58C5-4A34-B5E2-B66A3089A699}" type="parTrans" cxnId="{D2737ED3-2B82-4E1E-9840-F8B2E6EF4B3B}">
      <dgm:prSet/>
      <dgm:spPr/>
      <dgm:t>
        <a:bodyPr/>
        <a:lstStyle/>
        <a:p>
          <a:endParaRPr lang="en-US" sz="600" b="1">
            <a:latin typeface="Raleway" panose="020B0604020202020204" charset="0"/>
          </a:endParaRPr>
        </a:p>
      </dgm:t>
    </dgm:pt>
    <dgm:pt modelId="{A7B9C0F6-F84B-4D6E-A90A-F5B7538A9F91}" type="sibTrans" cxnId="{D2737ED3-2B82-4E1E-9840-F8B2E6EF4B3B}">
      <dgm:prSet/>
      <dgm:spPr/>
      <dgm:t>
        <a:bodyPr/>
        <a:lstStyle/>
        <a:p>
          <a:endParaRPr lang="en-US" sz="600" b="1">
            <a:latin typeface="Raleway" panose="020B0604020202020204" charset="0"/>
          </a:endParaRPr>
        </a:p>
      </dgm:t>
    </dgm:pt>
    <dgm:pt modelId="{EAABF3DB-537C-4A59-A49C-48B8E790991F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600" b="1" dirty="0" smtClean="0">
              <a:latin typeface="Raleway" panose="020B0604020202020204" charset="0"/>
            </a:rPr>
            <a:t>Refining</a:t>
          </a:r>
          <a:endParaRPr lang="en-US" sz="600" b="1" dirty="0">
            <a:latin typeface="Raleway" panose="020B0604020202020204" charset="0"/>
          </a:endParaRPr>
        </a:p>
      </dgm:t>
    </dgm:pt>
    <dgm:pt modelId="{30C121B7-8938-4611-9F3B-AB2F70A832A8}" type="parTrans" cxnId="{9B173375-CA08-4C35-BD44-FF5AAAE93435}">
      <dgm:prSet/>
      <dgm:spPr/>
      <dgm:t>
        <a:bodyPr/>
        <a:lstStyle/>
        <a:p>
          <a:endParaRPr lang="en-US" sz="600" b="1">
            <a:latin typeface="Raleway" panose="020B0604020202020204" charset="0"/>
          </a:endParaRPr>
        </a:p>
      </dgm:t>
    </dgm:pt>
    <dgm:pt modelId="{8A39C732-7A72-46CF-88DD-1AB84B8D8951}" type="sibTrans" cxnId="{9B173375-CA08-4C35-BD44-FF5AAAE93435}">
      <dgm:prSet/>
      <dgm:spPr/>
      <dgm:t>
        <a:bodyPr/>
        <a:lstStyle/>
        <a:p>
          <a:endParaRPr lang="en-US" sz="600" b="1">
            <a:latin typeface="Raleway" panose="020B0604020202020204" charset="0"/>
          </a:endParaRPr>
        </a:p>
      </dgm:t>
    </dgm:pt>
    <dgm:pt modelId="{31F28178-2FF1-438B-A4C4-75A873760221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600" b="1" dirty="0" smtClean="0">
              <a:latin typeface="Raleway" panose="020B0604020202020204" charset="0"/>
            </a:rPr>
            <a:t>Manufacturing</a:t>
          </a:r>
          <a:endParaRPr lang="en-US" sz="600" b="1" dirty="0">
            <a:latin typeface="Raleway" panose="020B0604020202020204" charset="0"/>
          </a:endParaRPr>
        </a:p>
      </dgm:t>
    </dgm:pt>
    <dgm:pt modelId="{BFD6C182-F1DA-41F4-9D41-9A77AEE26933}" type="parTrans" cxnId="{06805BD7-7D89-4B08-88F2-93287801AF99}">
      <dgm:prSet/>
      <dgm:spPr/>
      <dgm:t>
        <a:bodyPr/>
        <a:lstStyle/>
        <a:p>
          <a:endParaRPr lang="en-US" sz="600" b="1">
            <a:latin typeface="Raleway" panose="020B0604020202020204" charset="0"/>
          </a:endParaRPr>
        </a:p>
      </dgm:t>
    </dgm:pt>
    <dgm:pt modelId="{DF72A651-1807-4111-B88B-76C5CC05FB05}" type="sibTrans" cxnId="{06805BD7-7D89-4B08-88F2-93287801AF99}">
      <dgm:prSet/>
      <dgm:spPr/>
      <dgm:t>
        <a:bodyPr/>
        <a:lstStyle/>
        <a:p>
          <a:endParaRPr lang="en-US" sz="600" b="1">
            <a:latin typeface="Raleway" panose="020B0604020202020204" charset="0"/>
          </a:endParaRPr>
        </a:p>
      </dgm:t>
    </dgm:pt>
    <dgm:pt modelId="{5E5E0E1D-4E18-4D41-BB4B-6850A7BDF788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600" b="1" dirty="0" smtClean="0">
              <a:latin typeface="Raleway" panose="020B0604020202020204" charset="0"/>
            </a:rPr>
            <a:t>OEM</a:t>
          </a:r>
          <a:endParaRPr lang="en-US" sz="600" b="1" dirty="0">
            <a:latin typeface="Raleway" panose="020B0604020202020204" charset="0"/>
          </a:endParaRPr>
        </a:p>
      </dgm:t>
    </dgm:pt>
    <dgm:pt modelId="{ADEFFB7D-BFA9-4AF9-9D06-5CD6C3E203F1}" type="parTrans" cxnId="{3E810AF1-29BD-48B9-9583-B6C5A160F84C}">
      <dgm:prSet/>
      <dgm:spPr/>
      <dgm:t>
        <a:bodyPr/>
        <a:lstStyle/>
        <a:p>
          <a:endParaRPr lang="en-US" sz="600" b="1">
            <a:latin typeface="Raleway" panose="020B0604020202020204" charset="0"/>
          </a:endParaRPr>
        </a:p>
      </dgm:t>
    </dgm:pt>
    <dgm:pt modelId="{59BF0F63-CB15-4CF1-A8FB-C9F42AECC988}" type="sibTrans" cxnId="{3E810AF1-29BD-48B9-9583-B6C5A160F84C}">
      <dgm:prSet/>
      <dgm:spPr/>
      <dgm:t>
        <a:bodyPr/>
        <a:lstStyle/>
        <a:p>
          <a:endParaRPr lang="en-US" sz="600" b="1">
            <a:latin typeface="Raleway" panose="020B0604020202020204" charset="0"/>
          </a:endParaRPr>
        </a:p>
      </dgm:t>
    </dgm:pt>
    <dgm:pt modelId="{B1807D45-3B1D-4B2B-AAFC-BC171EF1608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600" b="1" dirty="0" smtClean="0">
              <a:latin typeface="Raleway" panose="020B0604020202020204" charset="0"/>
            </a:rPr>
            <a:t>Financier/ Regulator</a:t>
          </a:r>
          <a:endParaRPr lang="en-US" sz="600" b="1" dirty="0">
            <a:latin typeface="Raleway" panose="020B0604020202020204" charset="0"/>
          </a:endParaRPr>
        </a:p>
      </dgm:t>
    </dgm:pt>
    <dgm:pt modelId="{C6ECD839-FF31-443F-BA75-87E0F55F132D}" type="parTrans" cxnId="{157C2EA5-2EE1-445B-BF92-B8E76A66927F}">
      <dgm:prSet/>
      <dgm:spPr/>
      <dgm:t>
        <a:bodyPr/>
        <a:lstStyle/>
        <a:p>
          <a:endParaRPr lang="en-US" sz="600" b="1">
            <a:latin typeface="Raleway" panose="020B0604020202020204" charset="0"/>
          </a:endParaRPr>
        </a:p>
      </dgm:t>
    </dgm:pt>
    <dgm:pt modelId="{61C08A5D-4568-4DA1-9FEA-C2F1FE60D704}" type="sibTrans" cxnId="{157C2EA5-2EE1-445B-BF92-B8E76A66927F}">
      <dgm:prSet/>
      <dgm:spPr/>
      <dgm:t>
        <a:bodyPr/>
        <a:lstStyle/>
        <a:p>
          <a:endParaRPr lang="en-US" sz="600" b="1">
            <a:latin typeface="Raleway" panose="020B0604020202020204" charset="0"/>
          </a:endParaRPr>
        </a:p>
      </dgm:t>
    </dgm:pt>
    <dgm:pt modelId="{599E25F9-96F7-404D-9EB8-B8C495475CC3}" type="pres">
      <dgm:prSet presAssocID="{43625B68-2F5C-4884-9344-BB5669545A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34020D-2E05-46CF-96BF-426B0FF94255}" type="pres">
      <dgm:prSet presAssocID="{FE78C653-B22A-443C-9D8B-09F7D42F9987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6D4898-8C97-451F-A3D8-44A3516CF9CB}" type="pres">
      <dgm:prSet presAssocID="{A7B9C0F6-F84B-4D6E-A90A-F5B7538A9F91}" presName="parTxOnlySpace" presStyleCnt="0"/>
      <dgm:spPr/>
      <dgm:t>
        <a:bodyPr/>
        <a:lstStyle/>
        <a:p>
          <a:endParaRPr lang="en-US"/>
        </a:p>
      </dgm:t>
    </dgm:pt>
    <dgm:pt modelId="{917BC173-6192-47AA-B625-547D7E2A9820}" type="pres">
      <dgm:prSet presAssocID="{EAABF3DB-537C-4A59-A49C-48B8E790991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744B51-E03C-440F-A196-524243676A41}" type="pres">
      <dgm:prSet presAssocID="{8A39C732-7A72-46CF-88DD-1AB84B8D8951}" presName="parTxOnlySpace" presStyleCnt="0"/>
      <dgm:spPr/>
      <dgm:t>
        <a:bodyPr/>
        <a:lstStyle/>
        <a:p>
          <a:endParaRPr lang="en-US"/>
        </a:p>
      </dgm:t>
    </dgm:pt>
    <dgm:pt modelId="{FB4B0CC1-BBCA-4B4E-8469-B1542EAC5F7D}" type="pres">
      <dgm:prSet presAssocID="{31F28178-2FF1-438B-A4C4-75A873760221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52D33-C4D0-46C6-8FF9-59EBCD6CF5C6}" type="pres">
      <dgm:prSet presAssocID="{DF72A651-1807-4111-B88B-76C5CC05FB05}" presName="parTxOnlySpace" presStyleCnt="0"/>
      <dgm:spPr/>
      <dgm:t>
        <a:bodyPr/>
        <a:lstStyle/>
        <a:p>
          <a:endParaRPr lang="en-US"/>
        </a:p>
      </dgm:t>
    </dgm:pt>
    <dgm:pt modelId="{D07AC818-32D5-4EA8-A943-94D87667EDD4}" type="pres">
      <dgm:prSet presAssocID="{5E5E0E1D-4E18-4D41-BB4B-6850A7BDF788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5D6BD-A7FD-452A-967E-09F986BDEA19}" type="pres">
      <dgm:prSet presAssocID="{59BF0F63-CB15-4CF1-A8FB-C9F42AECC988}" presName="parTxOnlySpace" presStyleCnt="0"/>
      <dgm:spPr/>
      <dgm:t>
        <a:bodyPr/>
        <a:lstStyle/>
        <a:p>
          <a:endParaRPr lang="en-US"/>
        </a:p>
      </dgm:t>
    </dgm:pt>
    <dgm:pt modelId="{6E204D1A-1AC6-4E6C-BC84-9BCFE0631F07}" type="pres">
      <dgm:prSet presAssocID="{B1807D45-3B1D-4B2B-AAFC-BC171EF16089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7C2EA5-2EE1-445B-BF92-B8E76A66927F}" srcId="{43625B68-2F5C-4884-9344-BB5669545A3B}" destId="{B1807D45-3B1D-4B2B-AAFC-BC171EF16089}" srcOrd="4" destOrd="0" parTransId="{C6ECD839-FF31-443F-BA75-87E0F55F132D}" sibTransId="{61C08A5D-4568-4DA1-9FEA-C2F1FE60D704}"/>
    <dgm:cxn modelId="{2E16E280-4D75-4C7A-B963-B0A8BC003D24}" type="presOf" srcId="{FE78C653-B22A-443C-9D8B-09F7D42F9987}" destId="{6334020D-2E05-46CF-96BF-426B0FF94255}" srcOrd="0" destOrd="0" presId="urn:microsoft.com/office/officeart/2005/8/layout/chevron1"/>
    <dgm:cxn modelId="{C217957B-DA9D-40AE-89D2-EB56C8DA4B2B}" type="presOf" srcId="{31F28178-2FF1-438B-A4C4-75A873760221}" destId="{FB4B0CC1-BBCA-4B4E-8469-B1542EAC5F7D}" srcOrd="0" destOrd="0" presId="urn:microsoft.com/office/officeart/2005/8/layout/chevron1"/>
    <dgm:cxn modelId="{4FC1206F-C461-4B4C-975D-8878436E5506}" type="presOf" srcId="{5E5E0E1D-4E18-4D41-BB4B-6850A7BDF788}" destId="{D07AC818-32D5-4EA8-A943-94D87667EDD4}" srcOrd="0" destOrd="0" presId="urn:microsoft.com/office/officeart/2005/8/layout/chevron1"/>
    <dgm:cxn modelId="{06805BD7-7D89-4B08-88F2-93287801AF99}" srcId="{43625B68-2F5C-4884-9344-BB5669545A3B}" destId="{31F28178-2FF1-438B-A4C4-75A873760221}" srcOrd="2" destOrd="0" parTransId="{BFD6C182-F1DA-41F4-9D41-9A77AEE26933}" sibTransId="{DF72A651-1807-4111-B88B-76C5CC05FB05}"/>
    <dgm:cxn modelId="{2CC6836D-129A-49FD-8A77-F4187E4C2068}" type="presOf" srcId="{EAABF3DB-537C-4A59-A49C-48B8E790991F}" destId="{917BC173-6192-47AA-B625-547D7E2A9820}" srcOrd="0" destOrd="0" presId="urn:microsoft.com/office/officeart/2005/8/layout/chevron1"/>
    <dgm:cxn modelId="{3B8FA44C-ECA7-426B-99D9-42019A913593}" type="presOf" srcId="{43625B68-2F5C-4884-9344-BB5669545A3B}" destId="{599E25F9-96F7-404D-9EB8-B8C495475CC3}" srcOrd="0" destOrd="0" presId="urn:microsoft.com/office/officeart/2005/8/layout/chevron1"/>
    <dgm:cxn modelId="{D2737ED3-2B82-4E1E-9840-F8B2E6EF4B3B}" srcId="{43625B68-2F5C-4884-9344-BB5669545A3B}" destId="{FE78C653-B22A-443C-9D8B-09F7D42F9987}" srcOrd="0" destOrd="0" parTransId="{1B6B6A61-58C5-4A34-B5E2-B66A3089A699}" sibTransId="{A7B9C0F6-F84B-4D6E-A90A-F5B7538A9F91}"/>
    <dgm:cxn modelId="{3E810AF1-29BD-48B9-9583-B6C5A160F84C}" srcId="{43625B68-2F5C-4884-9344-BB5669545A3B}" destId="{5E5E0E1D-4E18-4D41-BB4B-6850A7BDF788}" srcOrd="3" destOrd="0" parTransId="{ADEFFB7D-BFA9-4AF9-9D06-5CD6C3E203F1}" sibTransId="{59BF0F63-CB15-4CF1-A8FB-C9F42AECC988}"/>
    <dgm:cxn modelId="{B11BFE61-8D42-4DB2-A5D4-4F654A36863B}" type="presOf" srcId="{B1807D45-3B1D-4B2B-AAFC-BC171EF16089}" destId="{6E204D1A-1AC6-4E6C-BC84-9BCFE0631F07}" srcOrd="0" destOrd="0" presId="urn:microsoft.com/office/officeart/2005/8/layout/chevron1"/>
    <dgm:cxn modelId="{9B173375-CA08-4C35-BD44-FF5AAAE93435}" srcId="{43625B68-2F5C-4884-9344-BB5669545A3B}" destId="{EAABF3DB-537C-4A59-A49C-48B8E790991F}" srcOrd="1" destOrd="0" parTransId="{30C121B7-8938-4611-9F3B-AB2F70A832A8}" sibTransId="{8A39C732-7A72-46CF-88DD-1AB84B8D8951}"/>
    <dgm:cxn modelId="{DF621D99-D013-4427-8C29-8BB341BD8FFF}" type="presParOf" srcId="{599E25F9-96F7-404D-9EB8-B8C495475CC3}" destId="{6334020D-2E05-46CF-96BF-426B0FF94255}" srcOrd="0" destOrd="0" presId="urn:microsoft.com/office/officeart/2005/8/layout/chevron1"/>
    <dgm:cxn modelId="{0B23C089-C62E-4ECD-A882-98FA0C4D2866}" type="presParOf" srcId="{599E25F9-96F7-404D-9EB8-B8C495475CC3}" destId="{1A6D4898-8C97-451F-A3D8-44A3516CF9CB}" srcOrd="1" destOrd="0" presId="urn:microsoft.com/office/officeart/2005/8/layout/chevron1"/>
    <dgm:cxn modelId="{5496592D-AC66-433E-A6AE-0200B9483E95}" type="presParOf" srcId="{599E25F9-96F7-404D-9EB8-B8C495475CC3}" destId="{917BC173-6192-47AA-B625-547D7E2A9820}" srcOrd="2" destOrd="0" presId="urn:microsoft.com/office/officeart/2005/8/layout/chevron1"/>
    <dgm:cxn modelId="{8ED8120E-DF0E-4901-AAB2-7516D553DA19}" type="presParOf" srcId="{599E25F9-96F7-404D-9EB8-B8C495475CC3}" destId="{08744B51-E03C-440F-A196-524243676A41}" srcOrd="3" destOrd="0" presId="urn:microsoft.com/office/officeart/2005/8/layout/chevron1"/>
    <dgm:cxn modelId="{6A3E563A-B5A5-458A-B1CF-E592B1A44958}" type="presParOf" srcId="{599E25F9-96F7-404D-9EB8-B8C495475CC3}" destId="{FB4B0CC1-BBCA-4B4E-8469-B1542EAC5F7D}" srcOrd="4" destOrd="0" presId="urn:microsoft.com/office/officeart/2005/8/layout/chevron1"/>
    <dgm:cxn modelId="{1B745C45-235E-4E74-9CB9-CE9A1E47EFC9}" type="presParOf" srcId="{599E25F9-96F7-404D-9EB8-B8C495475CC3}" destId="{C7752D33-C4D0-46C6-8FF9-59EBCD6CF5C6}" srcOrd="5" destOrd="0" presId="urn:microsoft.com/office/officeart/2005/8/layout/chevron1"/>
    <dgm:cxn modelId="{F0E0BD16-803C-483A-B571-EAB087D8CA2B}" type="presParOf" srcId="{599E25F9-96F7-404D-9EB8-B8C495475CC3}" destId="{D07AC818-32D5-4EA8-A943-94D87667EDD4}" srcOrd="6" destOrd="0" presId="urn:microsoft.com/office/officeart/2005/8/layout/chevron1"/>
    <dgm:cxn modelId="{FCC88551-7807-4484-8F85-5394B6857DE0}" type="presParOf" srcId="{599E25F9-96F7-404D-9EB8-B8C495475CC3}" destId="{B2F5D6BD-A7FD-452A-967E-09F986BDEA19}" srcOrd="7" destOrd="0" presId="urn:microsoft.com/office/officeart/2005/8/layout/chevron1"/>
    <dgm:cxn modelId="{76CC4999-EF84-4BC1-B084-DE25C5DE47B7}" type="presParOf" srcId="{599E25F9-96F7-404D-9EB8-B8C495475CC3}" destId="{6E204D1A-1AC6-4E6C-BC84-9BCFE0631F07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CFACBB4-B2B1-4EE5-8D7E-BF7D72362608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1FEA55-3FD3-4F0C-91BE-4B6A76B3A63B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600" b="1" dirty="0" smtClean="0">
              <a:latin typeface="Raleway" panose="020B0604020202020204" charset="0"/>
            </a:rPr>
            <a:t>Exploration &amp; Mining</a:t>
          </a:r>
          <a:endParaRPr lang="en-US" sz="600" b="1" dirty="0">
            <a:latin typeface="Raleway" panose="020B0604020202020204" charset="0"/>
          </a:endParaRPr>
        </a:p>
      </dgm:t>
    </dgm:pt>
    <dgm:pt modelId="{59542191-5113-446A-A683-AA43E12288B8}" type="parTrans" cxnId="{9D47D430-F639-4AE1-868B-6DFFFAFB5163}">
      <dgm:prSet/>
      <dgm:spPr/>
      <dgm:t>
        <a:bodyPr/>
        <a:lstStyle/>
        <a:p>
          <a:endParaRPr lang="en-US" sz="600">
            <a:latin typeface="Raleway" panose="020B0604020202020204" charset="0"/>
          </a:endParaRPr>
        </a:p>
      </dgm:t>
    </dgm:pt>
    <dgm:pt modelId="{37F2D810-3854-4DB1-9CB1-D3C912A6C23C}" type="sibTrans" cxnId="{9D47D430-F639-4AE1-868B-6DFFFAFB5163}">
      <dgm:prSet/>
      <dgm:spPr/>
      <dgm:t>
        <a:bodyPr/>
        <a:lstStyle/>
        <a:p>
          <a:endParaRPr lang="en-US" sz="600">
            <a:latin typeface="Raleway" panose="020B0604020202020204" charset="0"/>
          </a:endParaRPr>
        </a:p>
      </dgm:t>
    </dgm:pt>
    <dgm:pt modelId="{9085AA47-D114-4F94-8F57-17CBC5C001D4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600" b="1" dirty="0" smtClean="0">
              <a:latin typeface="Raleway" panose="020B0604020202020204" charset="0"/>
            </a:rPr>
            <a:t>AI Driven Discovery</a:t>
          </a:r>
          <a:endParaRPr lang="en-US" sz="600" b="1" dirty="0">
            <a:latin typeface="Raleway" panose="020B0604020202020204" charset="0"/>
          </a:endParaRPr>
        </a:p>
      </dgm:t>
    </dgm:pt>
    <dgm:pt modelId="{17178023-6C57-4032-80D4-1807DB1B7384}" type="parTrans" cxnId="{B13B563A-EFC4-417D-BF13-C991D3F7675F}">
      <dgm:prSet/>
      <dgm:spPr/>
      <dgm:t>
        <a:bodyPr/>
        <a:lstStyle/>
        <a:p>
          <a:endParaRPr lang="en-US" sz="600">
            <a:latin typeface="Raleway" panose="020B0604020202020204" charset="0"/>
          </a:endParaRPr>
        </a:p>
      </dgm:t>
    </dgm:pt>
    <dgm:pt modelId="{05AF4B28-80CE-4F68-961F-5FD4CD3673D2}" type="sibTrans" cxnId="{B13B563A-EFC4-417D-BF13-C991D3F7675F}">
      <dgm:prSet/>
      <dgm:spPr/>
      <dgm:t>
        <a:bodyPr/>
        <a:lstStyle/>
        <a:p>
          <a:endParaRPr lang="en-US" sz="600">
            <a:latin typeface="Raleway" panose="020B0604020202020204" charset="0"/>
          </a:endParaRPr>
        </a:p>
      </dgm:t>
    </dgm:pt>
    <dgm:pt modelId="{C6BA6689-664D-4747-8B58-7AB7524A2E23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600" b="1" dirty="0" smtClean="0">
              <a:latin typeface="Raleway" panose="020B0604020202020204" charset="0"/>
            </a:rPr>
            <a:t>Processing &amp; Refining</a:t>
          </a:r>
          <a:endParaRPr lang="en-US" sz="600" b="1" dirty="0">
            <a:latin typeface="Raleway" panose="020B0604020202020204" charset="0"/>
          </a:endParaRPr>
        </a:p>
      </dgm:t>
    </dgm:pt>
    <dgm:pt modelId="{3937E309-0FD5-4B32-95F7-A4ED9D96E744}" type="parTrans" cxnId="{ED833BED-3001-472A-8C9C-A22D48D37BD8}">
      <dgm:prSet/>
      <dgm:spPr/>
      <dgm:t>
        <a:bodyPr/>
        <a:lstStyle/>
        <a:p>
          <a:endParaRPr lang="en-US" sz="600">
            <a:latin typeface="Raleway" panose="020B0604020202020204" charset="0"/>
          </a:endParaRPr>
        </a:p>
      </dgm:t>
    </dgm:pt>
    <dgm:pt modelId="{756588E9-4BE4-4F9D-93D3-0C9CB8473E30}" type="sibTrans" cxnId="{ED833BED-3001-472A-8C9C-A22D48D37BD8}">
      <dgm:prSet/>
      <dgm:spPr/>
      <dgm:t>
        <a:bodyPr/>
        <a:lstStyle/>
        <a:p>
          <a:endParaRPr lang="en-US" sz="600">
            <a:latin typeface="Raleway" panose="020B0604020202020204" charset="0"/>
          </a:endParaRPr>
        </a:p>
      </dgm:t>
    </dgm:pt>
    <dgm:pt modelId="{3D431407-F669-495E-BB74-4968C5F88B62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600" b="1" dirty="0" smtClean="0">
              <a:latin typeface="Raleway" panose="020B0604020202020204" charset="0"/>
            </a:rPr>
            <a:t>Tokenized inventories/ Digital warehouse Assets</a:t>
          </a:r>
          <a:endParaRPr lang="en-US" sz="600" b="1" dirty="0">
            <a:latin typeface="Raleway" panose="020B0604020202020204" charset="0"/>
          </a:endParaRPr>
        </a:p>
      </dgm:t>
    </dgm:pt>
    <dgm:pt modelId="{C3346AD6-1A31-4CE7-8E54-42B4B6ADB43C}" type="parTrans" cxnId="{F9EB986E-243F-406C-BD1C-F22AFA9ECF88}">
      <dgm:prSet/>
      <dgm:spPr/>
      <dgm:t>
        <a:bodyPr/>
        <a:lstStyle/>
        <a:p>
          <a:endParaRPr lang="en-US" sz="600">
            <a:latin typeface="Raleway" panose="020B0604020202020204" charset="0"/>
          </a:endParaRPr>
        </a:p>
      </dgm:t>
    </dgm:pt>
    <dgm:pt modelId="{3A599E50-4919-4308-908E-713B76869956}" type="sibTrans" cxnId="{F9EB986E-243F-406C-BD1C-F22AFA9ECF88}">
      <dgm:prSet/>
      <dgm:spPr/>
      <dgm:t>
        <a:bodyPr/>
        <a:lstStyle/>
        <a:p>
          <a:endParaRPr lang="en-US" sz="600">
            <a:latin typeface="Raleway" panose="020B0604020202020204" charset="0"/>
          </a:endParaRPr>
        </a:p>
      </dgm:t>
    </dgm:pt>
    <dgm:pt modelId="{DA37A94B-445D-42A6-BB6C-841C752C20FC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600" b="1" dirty="0" smtClean="0">
              <a:latin typeface="Raleway" panose="020B0604020202020204" charset="0"/>
            </a:rPr>
            <a:t>Market Access</a:t>
          </a:r>
          <a:endParaRPr lang="en-US" sz="600" b="1" dirty="0">
            <a:latin typeface="Raleway" panose="020B0604020202020204" charset="0"/>
          </a:endParaRPr>
        </a:p>
      </dgm:t>
    </dgm:pt>
    <dgm:pt modelId="{D20BD3CE-4E20-41BF-B86D-4320564B6905}" type="parTrans" cxnId="{5307C00F-1E9B-45A6-AC59-16AE70CDB8FF}">
      <dgm:prSet/>
      <dgm:spPr/>
      <dgm:t>
        <a:bodyPr/>
        <a:lstStyle/>
        <a:p>
          <a:endParaRPr lang="en-US" sz="600">
            <a:latin typeface="Raleway" panose="020B0604020202020204" charset="0"/>
          </a:endParaRPr>
        </a:p>
      </dgm:t>
    </dgm:pt>
    <dgm:pt modelId="{F836504C-F970-4B83-99B5-A172A673288B}" type="sibTrans" cxnId="{5307C00F-1E9B-45A6-AC59-16AE70CDB8FF}">
      <dgm:prSet/>
      <dgm:spPr/>
      <dgm:t>
        <a:bodyPr/>
        <a:lstStyle/>
        <a:p>
          <a:endParaRPr lang="en-US" sz="600">
            <a:latin typeface="Raleway" panose="020B0604020202020204" charset="0"/>
          </a:endParaRPr>
        </a:p>
      </dgm:t>
    </dgm:pt>
    <dgm:pt modelId="{7773613E-8BF9-4CB7-B5EB-6B93D0050444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600" dirty="0" smtClean="0">
              <a:latin typeface="Raleway" panose="020B0604020202020204" charset="0"/>
            </a:rPr>
            <a:t>(Supply Risk Reduction )</a:t>
          </a:r>
          <a:endParaRPr lang="en-US" sz="600" dirty="0">
            <a:latin typeface="Raleway" panose="020B0604020202020204" charset="0"/>
          </a:endParaRPr>
        </a:p>
      </dgm:t>
    </dgm:pt>
    <dgm:pt modelId="{FB575CEC-9C60-4AAD-91A9-66BA9C4DBAE8}" type="parTrans" cxnId="{3F34B3E1-4EA2-48A7-86BC-F34ED1585886}">
      <dgm:prSet/>
      <dgm:spPr/>
      <dgm:t>
        <a:bodyPr/>
        <a:lstStyle/>
        <a:p>
          <a:endParaRPr lang="en-US" sz="600">
            <a:latin typeface="Raleway" panose="020B0604020202020204" charset="0"/>
          </a:endParaRPr>
        </a:p>
      </dgm:t>
    </dgm:pt>
    <dgm:pt modelId="{8DEECA72-1F85-426D-B52F-DEC095327F47}" type="sibTrans" cxnId="{3F34B3E1-4EA2-48A7-86BC-F34ED1585886}">
      <dgm:prSet/>
      <dgm:spPr/>
      <dgm:t>
        <a:bodyPr/>
        <a:lstStyle/>
        <a:p>
          <a:endParaRPr lang="en-US" sz="600">
            <a:latin typeface="Raleway" panose="020B0604020202020204" charset="0"/>
          </a:endParaRPr>
        </a:p>
      </dgm:t>
    </dgm:pt>
    <dgm:pt modelId="{8FCFD957-1FCB-48F2-BB82-E08213727E32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600" dirty="0" smtClean="0">
              <a:latin typeface="Raleway" panose="020B0604020202020204" charset="0"/>
            </a:rPr>
            <a:t>(Liquidity &amp; Financial Risk reduction)</a:t>
          </a:r>
          <a:endParaRPr lang="en-US" sz="600" dirty="0">
            <a:latin typeface="Raleway" panose="020B0604020202020204" charset="0"/>
          </a:endParaRPr>
        </a:p>
      </dgm:t>
    </dgm:pt>
    <dgm:pt modelId="{DD4BB058-A758-42EE-996A-2F0FAB05BECB}" type="parTrans" cxnId="{E851C83B-2AE1-4859-B1B7-B92309A78ADB}">
      <dgm:prSet/>
      <dgm:spPr/>
      <dgm:t>
        <a:bodyPr/>
        <a:lstStyle/>
        <a:p>
          <a:endParaRPr lang="en-US" sz="600">
            <a:latin typeface="Raleway" panose="020B0604020202020204" charset="0"/>
          </a:endParaRPr>
        </a:p>
      </dgm:t>
    </dgm:pt>
    <dgm:pt modelId="{BBEDD6D4-E6C4-49D0-A3B6-E360C5A4068F}" type="sibTrans" cxnId="{E851C83B-2AE1-4859-B1B7-B92309A78ADB}">
      <dgm:prSet/>
      <dgm:spPr/>
      <dgm:t>
        <a:bodyPr/>
        <a:lstStyle/>
        <a:p>
          <a:endParaRPr lang="en-US" sz="600">
            <a:latin typeface="Raleway" panose="020B0604020202020204" charset="0"/>
          </a:endParaRPr>
        </a:p>
      </dgm:t>
    </dgm:pt>
    <dgm:pt modelId="{6D038576-0503-46F4-81EC-6C779473220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600" b="1" dirty="0" smtClean="0">
              <a:latin typeface="Raleway" panose="020B0604020202020204" charset="0"/>
            </a:rPr>
            <a:t>Traceable &amp; verified supply</a:t>
          </a:r>
          <a:endParaRPr lang="en-US" sz="600" b="1" dirty="0">
            <a:latin typeface="Raleway" panose="020B0604020202020204" charset="0"/>
          </a:endParaRPr>
        </a:p>
      </dgm:t>
    </dgm:pt>
    <dgm:pt modelId="{A8B63233-4C91-4BD9-9A22-DDC6BE467F43}" type="parTrans" cxnId="{6EA3E0A6-E9B4-4453-9DF2-612B2438F938}">
      <dgm:prSet/>
      <dgm:spPr/>
      <dgm:t>
        <a:bodyPr/>
        <a:lstStyle/>
        <a:p>
          <a:endParaRPr lang="en-US" sz="600">
            <a:latin typeface="Raleway" panose="020B0604020202020204" charset="0"/>
          </a:endParaRPr>
        </a:p>
      </dgm:t>
    </dgm:pt>
    <dgm:pt modelId="{FE84C822-A997-4F5E-A329-A927CF21A1D3}" type="sibTrans" cxnId="{6EA3E0A6-E9B4-4453-9DF2-612B2438F938}">
      <dgm:prSet/>
      <dgm:spPr/>
      <dgm:t>
        <a:bodyPr/>
        <a:lstStyle/>
        <a:p>
          <a:endParaRPr lang="en-US" sz="600">
            <a:latin typeface="Raleway" panose="020B0604020202020204" charset="0"/>
          </a:endParaRPr>
        </a:p>
      </dgm:t>
    </dgm:pt>
    <dgm:pt modelId="{2096BF75-0F1C-4ED0-968F-EA7B282743E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600" dirty="0" smtClean="0">
              <a:latin typeface="Raleway" panose="020B0604020202020204" charset="0"/>
            </a:rPr>
            <a:t>( Traceability &amp; Compliance risk reduction)</a:t>
          </a:r>
          <a:endParaRPr lang="en-US" sz="600" dirty="0">
            <a:latin typeface="Raleway" panose="020B0604020202020204" charset="0"/>
          </a:endParaRPr>
        </a:p>
      </dgm:t>
    </dgm:pt>
    <dgm:pt modelId="{E819BE05-CEB0-453B-9FFD-686733A233C9}" type="parTrans" cxnId="{20D22524-EAA0-4297-9604-4CD2C5AA4A96}">
      <dgm:prSet/>
      <dgm:spPr/>
      <dgm:t>
        <a:bodyPr/>
        <a:lstStyle/>
        <a:p>
          <a:endParaRPr lang="en-US" sz="600">
            <a:latin typeface="Raleway" panose="020B0604020202020204" charset="0"/>
          </a:endParaRPr>
        </a:p>
      </dgm:t>
    </dgm:pt>
    <dgm:pt modelId="{A3ED3B39-5A9B-4D2A-93F5-19BCB6907B78}" type="sibTrans" cxnId="{20D22524-EAA0-4297-9604-4CD2C5AA4A96}">
      <dgm:prSet/>
      <dgm:spPr/>
      <dgm:t>
        <a:bodyPr/>
        <a:lstStyle/>
        <a:p>
          <a:endParaRPr lang="en-US" sz="600">
            <a:latin typeface="Raleway" panose="020B0604020202020204" charset="0"/>
          </a:endParaRPr>
        </a:p>
      </dgm:t>
    </dgm:pt>
    <dgm:pt modelId="{2A2B686F-5B85-474F-9C94-913A15CF8855}" type="pres">
      <dgm:prSet presAssocID="{8CFACBB4-B2B1-4EE5-8D7E-BF7D723626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0224BA-6A02-43CE-88E9-D878145AEB11}" type="pres">
      <dgm:prSet presAssocID="{851FEA55-3FD3-4F0C-91BE-4B6A76B3A63B}" presName="vertFlow" presStyleCnt="0"/>
      <dgm:spPr/>
    </dgm:pt>
    <dgm:pt modelId="{FEF57FD3-3311-47EF-B91D-325CF0FB83D2}" type="pres">
      <dgm:prSet presAssocID="{851FEA55-3FD3-4F0C-91BE-4B6A76B3A63B}" presName="header" presStyleLbl="node1" presStyleIdx="0" presStyleCnt="3"/>
      <dgm:spPr/>
      <dgm:t>
        <a:bodyPr/>
        <a:lstStyle/>
        <a:p>
          <a:endParaRPr lang="en-US"/>
        </a:p>
      </dgm:t>
    </dgm:pt>
    <dgm:pt modelId="{D595FDDD-0039-4E77-9602-C555588F445C}" type="pres">
      <dgm:prSet presAssocID="{17178023-6C57-4032-80D4-1807DB1B7384}" presName="parTrans" presStyleLbl="sibTrans2D1" presStyleIdx="0" presStyleCnt="6"/>
      <dgm:spPr/>
      <dgm:t>
        <a:bodyPr/>
        <a:lstStyle/>
        <a:p>
          <a:endParaRPr lang="en-US"/>
        </a:p>
      </dgm:t>
    </dgm:pt>
    <dgm:pt modelId="{AA84540D-8785-478A-909E-E8A0F35418AF}" type="pres">
      <dgm:prSet presAssocID="{9085AA47-D114-4F94-8F57-17CBC5C001D4}" presName="child" presStyleLbl="alignAccFollow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B4C26-D294-456F-AF53-1F881132AD73}" type="pres">
      <dgm:prSet presAssocID="{05AF4B28-80CE-4F68-961F-5FD4CD3673D2}" presName="sibTrans" presStyleLbl="sibTrans2D1" presStyleIdx="1" presStyleCnt="6"/>
      <dgm:spPr/>
      <dgm:t>
        <a:bodyPr/>
        <a:lstStyle/>
        <a:p>
          <a:endParaRPr lang="en-US"/>
        </a:p>
      </dgm:t>
    </dgm:pt>
    <dgm:pt modelId="{8F993D76-D633-478D-AD3D-2073C28019CE}" type="pres">
      <dgm:prSet presAssocID="{7773613E-8BF9-4CB7-B5EB-6B93D0050444}" presName="child" presStyleLbl="alignAccFollow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7A811-3041-44F5-86BC-BDBF1BFE49F8}" type="pres">
      <dgm:prSet presAssocID="{851FEA55-3FD3-4F0C-91BE-4B6A76B3A63B}" presName="hSp" presStyleCnt="0"/>
      <dgm:spPr/>
    </dgm:pt>
    <dgm:pt modelId="{E1DB3E07-B951-4D0B-8B07-F60084DF8119}" type="pres">
      <dgm:prSet presAssocID="{C6BA6689-664D-4747-8B58-7AB7524A2E23}" presName="vertFlow" presStyleCnt="0"/>
      <dgm:spPr/>
    </dgm:pt>
    <dgm:pt modelId="{A2E1A9A9-C51F-4EBE-9C87-B57CA412D005}" type="pres">
      <dgm:prSet presAssocID="{C6BA6689-664D-4747-8B58-7AB7524A2E23}" presName="header" presStyleLbl="node1" presStyleIdx="1" presStyleCnt="3"/>
      <dgm:spPr/>
      <dgm:t>
        <a:bodyPr/>
        <a:lstStyle/>
        <a:p>
          <a:endParaRPr lang="en-US"/>
        </a:p>
      </dgm:t>
    </dgm:pt>
    <dgm:pt modelId="{6D3BCD72-60B3-4A7F-8436-CB98F6FC8991}" type="pres">
      <dgm:prSet presAssocID="{C3346AD6-1A31-4CE7-8E54-42B4B6ADB43C}" presName="parTrans" presStyleLbl="sibTrans2D1" presStyleIdx="2" presStyleCnt="6"/>
      <dgm:spPr/>
      <dgm:t>
        <a:bodyPr/>
        <a:lstStyle/>
        <a:p>
          <a:endParaRPr lang="en-US"/>
        </a:p>
      </dgm:t>
    </dgm:pt>
    <dgm:pt modelId="{C6CE0463-81AF-4D4D-9445-D5CAA25E39FA}" type="pres">
      <dgm:prSet presAssocID="{3D431407-F669-495E-BB74-4968C5F88B62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B463E-86BA-40DF-84E2-6462E5F29842}" type="pres">
      <dgm:prSet presAssocID="{3A599E50-4919-4308-908E-713B76869956}" presName="sibTrans" presStyleLbl="sibTrans2D1" presStyleIdx="3" presStyleCnt="6"/>
      <dgm:spPr/>
      <dgm:t>
        <a:bodyPr/>
        <a:lstStyle/>
        <a:p>
          <a:endParaRPr lang="en-US"/>
        </a:p>
      </dgm:t>
    </dgm:pt>
    <dgm:pt modelId="{F95B75A2-2621-4531-A256-E6A06F7AAF44}" type="pres">
      <dgm:prSet presAssocID="{8FCFD957-1FCB-48F2-BB82-E08213727E32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88462-8AB0-4DA4-9E14-C915B551DAEC}" type="pres">
      <dgm:prSet presAssocID="{C6BA6689-664D-4747-8B58-7AB7524A2E23}" presName="hSp" presStyleCnt="0"/>
      <dgm:spPr/>
    </dgm:pt>
    <dgm:pt modelId="{0422A797-1BB7-4242-BBA1-C43205D68D69}" type="pres">
      <dgm:prSet presAssocID="{DA37A94B-445D-42A6-BB6C-841C752C20FC}" presName="vertFlow" presStyleCnt="0"/>
      <dgm:spPr/>
    </dgm:pt>
    <dgm:pt modelId="{B0F337A3-953B-403E-A255-2F3E51938743}" type="pres">
      <dgm:prSet presAssocID="{DA37A94B-445D-42A6-BB6C-841C752C20FC}" presName="header" presStyleLbl="node1" presStyleIdx="2" presStyleCnt="3"/>
      <dgm:spPr/>
      <dgm:t>
        <a:bodyPr/>
        <a:lstStyle/>
        <a:p>
          <a:endParaRPr lang="en-US"/>
        </a:p>
      </dgm:t>
    </dgm:pt>
    <dgm:pt modelId="{330B6B3A-45D5-4CD9-8731-E20E979235E5}" type="pres">
      <dgm:prSet presAssocID="{A8B63233-4C91-4BD9-9A22-DDC6BE467F43}" presName="parTrans" presStyleLbl="sibTrans2D1" presStyleIdx="4" presStyleCnt="6"/>
      <dgm:spPr/>
      <dgm:t>
        <a:bodyPr/>
        <a:lstStyle/>
        <a:p>
          <a:endParaRPr lang="en-US"/>
        </a:p>
      </dgm:t>
    </dgm:pt>
    <dgm:pt modelId="{C8E722F1-002D-4956-9B88-C880C7D3D82C}" type="pres">
      <dgm:prSet presAssocID="{6D038576-0503-46F4-81EC-6C779473220E}" presName="child" presStyleLbl="alignAccFollow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D7FEA-F39A-4ACE-8681-DA03E5A36CB7}" type="pres">
      <dgm:prSet presAssocID="{FE84C822-A997-4F5E-A329-A927CF21A1D3}" presName="sibTrans" presStyleLbl="sibTrans2D1" presStyleIdx="5" presStyleCnt="6"/>
      <dgm:spPr/>
      <dgm:t>
        <a:bodyPr/>
        <a:lstStyle/>
        <a:p>
          <a:endParaRPr lang="en-US"/>
        </a:p>
      </dgm:t>
    </dgm:pt>
    <dgm:pt modelId="{56A206E0-64F0-4C4E-A368-E057FA6440CB}" type="pres">
      <dgm:prSet presAssocID="{2096BF75-0F1C-4ED0-968F-EA7B282743EC}" presName="child" presStyleLbl="alignAccFollowNode1" presStyleIdx="5" presStyleCnt="6" custLinFactNeighborX="50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34B3E1-4EA2-48A7-86BC-F34ED1585886}" srcId="{851FEA55-3FD3-4F0C-91BE-4B6A76B3A63B}" destId="{7773613E-8BF9-4CB7-B5EB-6B93D0050444}" srcOrd="1" destOrd="0" parTransId="{FB575CEC-9C60-4AAD-91A9-66BA9C4DBAE8}" sibTransId="{8DEECA72-1F85-426D-B52F-DEC095327F47}"/>
    <dgm:cxn modelId="{F9EB986E-243F-406C-BD1C-F22AFA9ECF88}" srcId="{C6BA6689-664D-4747-8B58-7AB7524A2E23}" destId="{3D431407-F669-495E-BB74-4968C5F88B62}" srcOrd="0" destOrd="0" parTransId="{C3346AD6-1A31-4CE7-8E54-42B4B6ADB43C}" sibTransId="{3A599E50-4919-4308-908E-713B76869956}"/>
    <dgm:cxn modelId="{C785F128-3D9E-4B00-80ED-AF02A4622112}" type="presOf" srcId="{3D431407-F669-495E-BB74-4968C5F88B62}" destId="{C6CE0463-81AF-4D4D-9445-D5CAA25E39FA}" srcOrd="0" destOrd="0" presId="urn:microsoft.com/office/officeart/2005/8/layout/lProcess1"/>
    <dgm:cxn modelId="{6EA3E0A6-E9B4-4453-9DF2-612B2438F938}" srcId="{DA37A94B-445D-42A6-BB6C-841C752C20FC}" destId="{6D038576-0503-46F4-81EC-6C779473220E}" srcOrd="0" destOrd="0" parTransId="{A8B63233-4C91-4BD9-9A22-DDC6BE467F43}" sibTransId="{FE84C822-A997-4F5E-A329-A927CF21A1D3}"/>
    <dgm:cxn modelId="{FB18CB07-15F6-4371-96E4-2B262F436D88}" type="presOf" srcId="{9085AA47-D114-4F94-8F57-17CBC5C001D4}" destId="{AA84540D-8785-478A-909E-E8A0F35418AF}" srcOrd="0" destOrd="0" presId="urn:microsoft.com/office/officeart/2005/8/layout/lProcess1"/>
    <dgm:cxn modelId="{7C678F93-3BFA-41C3-994C-5AEFEB2FAEB4}" type="presOf" srcId="{17178023-6C57-4032-80D4-1807DB1B7384}" destId="{D595FDDD-0039-4E77-9602-C555588F445C}" srcOrd="0" destOrd="0" presId="urn:microsoft.com/office/officeart/2005/8/layout/lProcess1"/>
    <dgm:cxn modelId="{6621CE23-FD22-4144-9B12-94937A2D26D7}" type="presOf" srcId="{C3346AD6-1A31-4CE7-8E54-42B4B6ADB43C}" destId="{6D3BCD72-60B3-4A7F-8436-CB98F6FC8991}" srcOrd="0" destOrd="0" presId="urn:microsoft.com/office/officeart/2005/8/layout/lProcess1"/>
    <dgm:cxn modelId="{6DD738E4-07FA-45E3-89FD-C2970A0ECBFA}" type="presOf" srcId="{C6BA6689-664D-4747-8B58-7AB7524A2E23}" destId="{A2E1A9A9-C51F-4EBE-9C87-B57CA412D005}" srcOrd="0" destOrd="0" presId="urn:microsoft.com/office/officeart/2005/8/layout/lProcess1"/>
    <dgm:cxn modelId="{E851C83B-2AE1-4859-B1B7-B92309A78ADB}" srcId="{C6BA6689-664D-4747-8B58-7AB7524A2E23}" destId="{8FCFD957-1FCB-48F2-BB82-E08213727E32}" srcOrd="1" destOrd="0" parTransId="{DD4BB058-A758-42EE-996A-2F0FAB05BECB}" sibTransId="{BBEDD6D4-E6C4-49D0-A3B6-E360C5A4068F}"/>
    <dgm:cxn modelId="{32504A21-0DC1-45D6-A2BD-EDAD11C0A407}" type="presOf" srcId="{7773613E-8BF9-4CB7-B5EB-6B93D0050444}" destId="{8F993D76-D633-478D-AD3D-2073C28019CE}" srcOrd="0" destOrd="0" presId="urn:microsoft.com/office/officeart/2005/8/layout/lProcess1"/>
    <dgm:cxn modelId="{F0FA66C7-703F-4359-8A17-5311AF418DBE}" type="presOf" srcId="{8CFACBB4-B2B1-4EE5-8D7E-BF7D72362608}" destId="{2A2B686F-5B85-474F-9C94-913A15CF8855}" srcOrd="0" destOrd="0" presId="urn:microsoft.com/office/officeart/2005/8/layout/lProcess1"/>
    <dgm:cxn modelId="{7657FC5A-74A3-45B0-A18B-713A795D712E}" type="presOf" srcId="{3A599E50-4919-4308-908E-713B76869956}" destId="{A5EB463E-86BA-40DF-84E2-6462E5F29842}" srcOrd="0" destOrd="0" presId="urn:microsoft.com/office/officeart/2005/8/layout/lProcess1"/>
    <dgm:cxn modelId="{ECF2E1BC-49F8-4D27-AA09-FD88C2FC8569}" type="presOf" srcId="{05AF4B28-80CE-4F68-961F-5FD4CD3673D2}" destId="{C84B4C26-D294-456F-AF53-1F881132AD73}" srcOrd="0" destOrd="0" presId="urn:microsoft.com/office/officeart/2005/8/layout/lProcess1"/>
    <dgm:cxn modelId="{479123A8-14DC-44DF-8092-314584BCAB4C}" type="presOf" srcId="{851FEA55-3FD3-4F0C-91BE-4B6A76B3A63B}" destId="{FEF57FD3-3311-47EF-B91D-325CF0FB83D2}" srcOrd="0" destOrd="0" presId="urn:microsoft.com/office/officeart/2005/8/layout/lProcess1"/>
    <dgm:cxn modelId="{30CE6480-E70A-439F-B32E-8DAE2A517BF9}" type="presOf" srcId="{A8B63233-4C91-4BD9-9A22-DDC6BE467F43}" destId="{330B6B3A-45D5-4CD9-8731-E20E979235E5}" srcOrd="0" destOrd="0" presId="urn:microsoft.com/office/officeart/2005/8/layout/lProcess1"/>
    <dgm:cxn modelId="{5307C00F-1E9B-45A6-AC59-16AE70CDB8FF}" srcId="{8CFACBB4-B2B1-4EE5-8D7E-BF7D72362608}" destId="{DA37A94B-445D-42A6-BB6C-841C752C20FC}" srcOrd="2" destOrd="0" parTransId="{D20BD3CE-4E20-41BF-B86D-4320564B6905}" sibTransId="{F836504C-F970-4B83-99B5-A172A673288B}"/>
    <dgm:cxn modelId="{9D47D430-F639-4AE1-868B-6DFFFAFB5163}" srcId="{8CFACBB4-B2B1-4EE5-8D7E-BF7D72362608}" destId="{851FEA55-3FD3-4F0C-91BE-4B6A76B3A63B}" srcOrd="0" destOrd="0" parTransId="{59542191-5113-446A-A683-AA43E12288B8}" sibTransId="{37F2D810-3854-4DB1-9CB1-D3C912A6C23C}"/>
    <dgm:cxn modelId="{20D22524-EAA0-4297-9604-4CD2C5AA4A96}" srcId="{DA37A94B-445D-42A6-BB6C-841C752C20FC}" destId="{2096BF75-0F1C-4ED0-968F-EA7B282743EC}" srcOrd="1" destOrd="0" parTransId="{E819BE05-CEB0-453B-9FFD-686733A233C9}" sibTransId="{A3ED3B39-5A9B-4D2A-93F5-19BCB6907B78}"/>
    <dgm:cxn modelId="{D71AB349-D461-45DB-B932-D7AF19A48E09}" type="presOf" srcId="{2096BF75-0F1C-4ED0-968F-EA7B282743EC}" destId="{56A206E0-64F0-4C4E-A368-E057FA6440CB}" srcOrd="0" destOrd="0" presId="urn:microsoft.com/office/officeart/2005/8/layout/lProcess1"/>
    <dgm:cxn modelId="{D931BD92-4B07-47F9-A1E4-BEF1A2D4C51C}" type="presOf" srcId="{FE84C822-A997-4F5E-A329-A927CF21A1D3}" destId="{B77D7FEA-F39A-4ACE-8681-DA03E5A36CB7}" srcOrd="0" destOrd="0" presId="urn:microsoft.com/office/officeart/2005/8/layout/lProcess1"/>
    <dgm:cxn modelId="{20EF0B59-9398-4409-9AD6-B7BE3BD32606}" type="presOf" srcId="{8FCFD957-1FCB-48F2-BB82-E08213727E32}" destId="{F95B75A2-2621-4531-A256-E6A06F7AAF44}" srcOrd="0" destOrd="0" presId="urn:microsoft.com/office/officeart/2005/8/layout/lProcess1"/>
    <dgm:cxn modelId="{ED833BED-3001-472A-8C9C-A22D48D37BD8}" srcId="{8CFACBB4-B2B1-4EE5-8D7E-BF7D72362608}" destId="{C6BA6689-664D-4747-8B58-7AB7524A2E23}" srcOrd="1" destOrd="0" parTransId="{3937E309-0FD5-4B32-95F7-A4ED9D96E744}" sibTransId="{756588E9-4BE4-4F9D-93D3-0C9CB8473E30}"/>
    <dgm:cxn modelId="{B13B563A-EFC4-417D-BF13-C991D3F7675F}" srcId="{851FEA55-3FD3-4F0C-91BE-4B6A76B3A63B}" destId="{9085AA47-D114-4F94-8F57-17CBC5C001D4}" srcOrd="0" destOrd="0" parTransId="{17178023-6C57-4032-80D4-1807DB1B7384}" sibTransId="{05AF4B28-80CE-4F68-961F-5FD4CD3673D2}"/>
    <dgm:cxn modelId="{59BBC1DB-23A3-4626-8A7F-45DECEBD7E51}" type="presOf" srcId="{DA37A94B-445D-42A6-BB6C-841C752C20FC}" destId="{B0F337A3-953B-403E-A255-2F3E51938743}" srcOrd="0" destOrd="0" presId="urn:microsoft.com/office/officeart/2005/8/layout/lProcess1"/>
    <dgm:cxn modelId="{42607F35-6B80-4C8E-AF76-A6669F5DDA71}" type="presOf" srcId="{6D038576-0503-46F4-81EC-6C779473220E}" destId="{C8E722F1-002D-4956-9B88-C880C7D3D82C}" srcOrd="0" destOrd="0" presId="urn:microsoft.com/office/officeart/2005/8/layout/lProcess1"/>
    <dgm:cxn modelId="{325D6019-BD4D-4A1E-9A43-DC6F158874A3}" type="presParOf" srcId="{2A2B686F-5B85-474F-9C94-913A15CF8855}" destId="{840224BA-6A02-43CE-88E9-D878145AEB11}" srcOrd="0" destOrd="0" presId="urn:microsoft.com/office/officeart/2005/8/layout/lProcess1"/>
    <dgm:cxn modelId="{EBA8D545-B964-459C-85AE-D37F5581311C}" type="presParOf" srcId="{840224BA-6A02-43CE-88E9-D878145AEB11}" destId="{FEF57FD3-3311-47EF-B91D-325CF0FB83D2}" srcOrd="0" destOrd="0" presId="urn:microsoft.com/office/officeart/2005/8/layout/lProcess1"/>
    <dgm:cxn modelId="{79FEB0FE-2183-4793-BE67-51B7A2483626}" type="presParOf" srcId="{840224BA-6A02-43CE-88E9-D878145AEB11}" destId="{D595FDDD-0039-4E77-9602-C555588F445C}" srcOrd="1" destOrd="0" presId="urn:microsoft.com/office/officeart/2005/8/layout/lProcess1"/>
    <dgm:cxn modelId="{05B10D2E-6BDF-4929-AA92-AB72DEFBE43F}" type="presParOf" srcId="{840224BA-6A02-43CE-88E9-D878145AEB11}" destId="{AA84540D-8785-478A-909E-E8A0F35418AF}" srcOrd="2" destOrd="0" presId="urn:microsoft.com/office/officeart/2005/8/layout/lProcess1"/>
    <dgm:cxn modelId="{F86063E8-6CD9-454D-A10E-9A9E057841A9}" type="presParOf" srcId="{840224BA-6A02-43CE-88E9-D878145AEB11}" destId="{C84B4C26-D294-456F-AF53-1F881132AD73}" srcOrd="3" destOrd="0" presId="urn:microsoft.com/office/officeart/2005/8/layout/lProcess1"/>
    <dgm:cxn modelId="{F110DDB1-61B5-4B8C-93DF-1A2896385B18}" type="presParOf" srcId="{840224BA-6A02-43CE-88E9-D878145AEB11}" destId="{8F993D76-D633-478D-AD3D-2073C28019CE}" srcOrd="4" destOrd="0" presId="urn:microsoft.com/office/officeart/2005/8/layout/lProcess1"/>
    <dgm:cxn modelId="{286D0CC2-0036-4C2F-811F-6DF1CD86EE58}" type="presParOf" srcId="{2A2B686F-5B85-474F-9C94-913A15CF8855}" destId="{0C37A811-3041-44F5-86BC-BDBF1BFE49F8}" srcOrd="1" destOrd="0" presId="urn:microsoft.com/office/officeart/2005/8/layout/lProcess1"/>
    <dgm:cxn modelId="{110CE117-F03C-46BA-81BC-D732F45BDD13}" type="presParOf" srcId="{2A2B686F-5B85-474F-9C94-913A15CF8855}" destId="{E1DB3E07-B951-4D0B-8B07-F60084DF8119}" srcOrd="2" destOrd="0" presId="urn:microsoft.com/office/officeart/2005/8/layout/lProcess1"/>
    <dgm:cxn modelId="{9B57B1DB-3745-44B4-8F9D-01FB341737DA}" type="presParOf" srcId="{E1DB3E07-B951-4D0B-8B07-F60084DF8119}" destId="{A2E1A9A9-C51F-4EBE-9C87-B57CA412D005}" srcOrd="0" destOrd="0" presId="urn:microsoft.com/office/officeart/2005/8/layout/lProcess1"/>
    <dgm:cxn modelId="{986FCD6D-BFA6-4C5C-AB54-54C780DA12E8}" type="presParOf" srcId="{E1DB3E07-B951-4D0B-8B07-F60084DF8119}" destId="{6D3BCD72-60B3-4A7F-8436-CB98F6FC8991}" srcOrd="1" destOrd="0" presId="urn:microsoft.com/office/officeart/2005/8/layout/lProcess1"/>
    <dgm:cxn modelId="{01DDBAE7-166C-4A4E-A020-DB7BC6E1EB50}" type="presParOf" srcId="{E1DB3E07-B951-4D0B-8B07-F60084DF8119}" destId="{C6CE0463-81AF-4D4D-9445-D5CAA25E39FA}" srcOrd="2" destOrd="0" presId="urn:microsoft.com/office/officeart/2005/8/layout/lProcess1"/>
    <dgm:cxn modelId="{889023FB-2B94-4545-A855-6A9C421821CF}" type="presParOf" srcId="{E1DB3E07-B951-4D0B-8B07-F60084DF8119}" destId="{A5EB463E-86BA-40DF-84E2-6462E5F29842}" srcOrd="3" destOrd="0" presId="urn:microsoft.com/office/officeart/2005/8/layout/lProcess1"/>
    <dgm:cxn modelId="{3620061B-67B3-4401-86B6-9580450A03E1}" type="presParOf" srcId="{E1DB3E07-B951-4D0B-8B07-F60084DF8119}" destId="{F95B75A2-2621-4531-A256-E6A06F7AAF44}" srcOrd="4" destOrd="0" presId="urn:microsoft.com/office/officeart/2005/8/layout/lProcess1"/>
    <dgm:cxn modelId="{0497334E-DD52-4E5F-84B2-3528EC9871FC}" type="presParOf" srcId="{2A2B686F-5B85-474F-9C94-913A15CF8855}" destId="{A0188462-8AB0-4DA4-9E14-C915B551DAEC}" srcOrd="3" destOrd="0" presId="urn:microsoft.com/office/officeart/2005/8/layout/lProcess1"/>
    <dgm:cxn modelId="{0E60B741-940D-4C8E-A60C-F9DC201DA86F}" type="presParOf" srcId="{2A2B686F-5B85-474F-9C94-913A15CF8855}" destId="{0422A797-1BB7-4242-BBA1-C43205D68D69}" srcOrd="4" destOrd="0" presId="urn:microsoft.com/office/officeart/2005/8/layout/lProcess1"/>
    <dgm:cxn modelId="{AA685C7C-C972-4378-96C1-D85998F95077}" type="presParOf" srcId="{0422A797-1BB7-4242-BBA1-C43205D68D69}" destId="{B0F337A3-953B-403E-A255-2F3E51938743}" srcOrd="0" destOrd="0" presId="urn:microsoft.com/office/officeart/2005/8/layout/lProcess1"/>
    <dgm:cxn modelId="{19264148-0C8D-46F5-A555-88660BAA9AD0}" type="presParOf" srcId="{0422A797-1BB7-4242-BBA1-C43205D68D69}" destId="{330B6B3A-45D5-4CD9-8731-E20E979235E5}" srcOrd="1" destOrd="0" presId="urn:microsoft.com/office/officeart/2005/8/layout/lProcess1"/>
    <dgm:cxn modelId="{22F2CFC2-101A-459E-91DE-0FECE268CEAC}" type="presParOf" srcId="{0422A797-1BB7-4242-BBA1-C43205D68D69}" destId="{C8E722F1-002D-4956-9B88-C880C7D3D82C}" srcOrd="2" destOrd="0" presId="urn:microsoft.com/office/officeart/2005/8/layout/lProcess1"/>
    <dgm:cxn modelId="{BC64D5B8-769A-451B-9048-BF3FB4254EC5}" type="presParOf" srcId="{0422A797-1BB7-4242-BBA1-C43205D68D69}" destId="{B77D7FEA-F39A-4ACE-8681-DA03E5A36CB7}" srcOrd="3" destOrd="0" presId="urn:microsoft.com/office/officeart/2005/8/layout/lProcess1"/>
    <dgm:cxn modelId="{E87E78AF-0D99-443E-A105-40E68497BF98}" type="presParOf" srcId="{0422A797-1BB7-4242-BBA1-C43205D68D69}" destId="{56A206E0-64F0-4C4E-A368-E057FA6440CB}" srcOrd="4" destOrd="0" presId="urn:microsoft.com/office/officeart/2005/8/layout/lProcess1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D629383-5E45-4368-B25E-8D2B3C9C1940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9088EA7A-1ED8-4722-9D42-82D19737C466}">
      <dgm:prSet phldrT="[Text]" custT="1"/>
      <dgm:spPr/>
      <dgm:t>
        <a:bodyPr/>
        <a:lstStyle/>
        <a:p>
          <a:pPr algn="l"/>
          <a:r>
            <a:rPr lang="en-US" sz="900" b="0" dirty="0" smtClean="0">
              <a:latin typeface="Raleway" panose="020B0604020202020204" charset="0"/>
            </a:rPr>
            <a:t>Geological uncertainty, long discovery timelines and high capital risk</a:t>
          </a:r>
          <a:r>
            <a:rPr lang="en-US" sz="900" dirty="0" smtClean="0">
              <a:latin typeface="Raleway" panose="020B0604020202020204" charset="0"/>
            </a:rPr>
            <a:t>.</a:t>
          </a:r>
        </a:p>
      </dgm:t>
    </dgm:pt>
    <dgm:pt modelId="{B18FB0F1-B05D-456F-8E2E-5C714F37AB6F}" type="parTrans" cxnId="{D07DE98E-7DFE-46ED-B83D-95E932CED714}">
      <dgm:prSet/>
      <dgm:spPr/>
      <dgm:t>
        <a:bodyPr/>
        <a:lstStyle/>
        <a:p>
          <a:endParaRPr lang="en-US" sz="900">
            <a:latin typeface="Raleway" panose="020B0604020202020204" charset="0"/>
          </a:endParaRPr>
        </a:p>
      </dgm:t>
    </dgm:pt>
    <dgm:pt modelId="{21DDE991-8884-484B-B26E-FF9217757C54}" type="sibTrans" cxnId="{D07DE98E-7DFE-46ED-B83D-95E932CED714}">
      <dgm:prSet custT="1"/>
      <dgm:spPr/>
      <dgm:t>
        <a:bodyPr/>
        <a:lstStyle/>
        <a:p>
          <a:endParaRPr lang="en-US" sz="900">
            <a:latin typeface="Raleway" panose="020B0604020202020204" charset="0"/>
          </a:endParaRPr>
        </a:p>
      </dgm:t>
    </dgm:pt>
    <dgm:pt modelId="{3B92524B-E746-4975-A59A-6D3CC0C07846}">
      <dgm:prSet phldrT="[Text]" custT="1"/>
      <dgm:spPr/>
      <dgm:t>
        <a:bodyPr/>
        <a:lstStyle/>
        <a:p>
          <a:pPr algn="ctr"/>
          <a:r>
            <a:rPr lang="en-US" sz="900" b="1" dirty="0" smtClean="0">
              <a:latin typeface="Raleway" panose="020B0604020202020204" charset="0"/>
            </a:rPr>
            <a:t>De Risking upstream supply at scope </a:t>
          </a:r>
        </a:p>
        <a:p>
          <a:pPr algn="ctr"/>
          <a:r>
            <a:rPr lang="en-US" sz="900" b="1" i="1" dirty="0" smtClean="0">
              <a:latin typeface="Raleway" panose="020B0604020202020204" charset="0"/>
            </a:rPr>
            <a:t>KO Bold Metals (Copper &amp; Battery Minerals</a:t>
          </a:r>
          <a:r>
            <a:rPr lang="en-US" sz="900" b="0" dirty="0" smtClean="0">
              <a:latin typeface="Raleway" panose="020B0604020202020204" charset="0"/>
            </a:rPr>
            <a:t>)</a:t>
          </a:r>
          <a:endParaRPr lang="en-US" sz="900" b="0" dirty="0">
            <a:latin typeface="Raleway" panose="020B0604020202020204" charset="0"/>
          </a:endParaRPr>
        </a:p>
      </dgm:t>
    </dgm:pt>
    <dgm:pt modelId="{7B441AA0-C919-4038-A911-4AC2BEF9AD5C}" type="parTrans" cxnId="{917B8F3B-519B-4092-B186-5F08CBFE6FEC}">
      <dgm:prSet/>
      <dgm:spPr/>
      <dgm:t>
        <a:bodyPr/>
        <a:lstStyle/>
        <a:p>
          <a:endParaRPr lang="en-US" sz="900">
            <a:latin typeface="Raleway" panose="020B0604020202020204" charset="0"/>
          </a:endParaRPr>
        </a:p>
      </dgm:t>
    </dgm:pt>
    <dgm:pt modelId="{5E66E297-B1E5-4B00-A586-8B028A75AD07}" type="sibTrans" cxnId="{917B8F3B-519B-4092-B186-5F08CBFE6FEC}">
      <dgm:prSet custT="1"/>
      <dgm:spPr/>
      <dgm:t>
        <a:bodyPr/>
        <a:lstStyle/>
        <a:p>
          <a:endParaRPr lang="en-US" sz="900">
            <a:latin typeface="Raleway" panose="020B0604020202020204" charset="0"/>
          </a:endParaRPr>
        </a:p>
      </dgm:t>
    </dgm:pt>
    <dgm:pt modelId="{75E8B4B3-CA87-4270-8DEE-1E46F53DD561}">
      <dgm:prSet phldrT="[Text]" custT="1"/>
      <dgm:spPr/>
      <dgm:t>
        <a:bodyPr/>
        <a:lstStyle/>
        <a:p>
          <a:r>
            <a:rPr lang="en-US" sz="900" dirty="0" smtClean="0">
              <a:latin typeface="Raleway" panose="020B0604020202020204" charset="0"/>
            </a:rPr>
            <a:t>More bankable projects</a:t>
          </a:r>
        </a:p>
        <a:p>
          <a:r>
            <a:rPr lang="en-US" sz="900" dirty="0" smtClean="0">
              <a:latin typeface="Raleway" panose="020B0604020202020204" charset="0"/>
            </a:rPr>
            <a:t>Faster upstream scaling</a:t>
          </a:r>
        </a:p>
        <a:p>
          <a:r>
            <a:rPr lang="en-US" sz="900" dirty="0" smtClean="0">
              <a:latin typeface="Raleway" panose="020B0604020202020204" charset="0"/>
            </a:rPr>
            <a:t>Diversified supply sources</a:t>
          </a:r>
          <a:endParaRPr lang="en-US" sz="900" dirty="0">
            <a:latin typeface="Raleway" panose="020B0604020202020204" charset="0"/>
          </a:endParaRPr>
        </a:p>
      </dgm:t>
    </dgm:pt>
    <dgm:pt modelId="{E71BC01D-75F4-4B19-8D58-450EE8FB10B6}" type="parTrans" cxnId="{97A9784F-1037-4CDA-95E8-B4532045F2D3}">
      <dgm:prSet/>
      <dgm:spPr/>
      <dgm:t>
        <a:bodyPr/>
        <a:lstStyle/>
        <a:p>
          <a:endParaRPr lang="en-US" sz="900">
            <a:latin typeface="Raleway" panose="020B0604020202020204" charset="0"/>
          </a:endParaRPr>
        </a:p>
      </dgm:t>
    </dgm:pt>
    <dgm:pt modelId="{218609D0-4723-45C1-ACF5-F5786FBB5062}" type="sibTrans" cxnId="{97A9784F-1037-4CDA-95E8-B4532045F2D3}">
      <dgm:prSet/>
      <dgm:spPr/>
      <dgm:t>
        <a:bodyPr/>
        <a:lstStyle/>
        <a:p>
          <a:endParaRPr lang="en-US" sz="900">
            <a:latin typeface="Raleway" panose="020B0604020202020204" charset="0"/>
          </a:endParaRPr>
        </a:p>
      </dgm:t>
    </dgm:pt>
    <dgm:pt modelId="{09F715B2-7A73-4AD5-AC93-AF45A89D70A4}" type="pres">
      <dgm:prSet presAssocID="{3D629383-5E45-4368-B25E-8D2B3C9C1940}" presName="Name0" presStyleCnt="0">
        <dgm:presLayoutVars>
          <dgm:dir/>
          <dgm:resizeHandles val="exact"/>
        </dgm:presLayoutVars>
      </dgm:prSet>
      <dgm:spPr/>
    </dgm:pt>
    <dgm:pt modelId="{F0B27D90-A075-4D5C-B10C-B4BC40BCA0F0}" type="pres">
      <dgm:prSet presAssocID="{9088EA7A-1ED8-4722-9D42-82D19737C46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FC1FF-7AD6-4C20-AC51-880CB41F8987}" type="pres">
      <dgm:prSet presAssocID="{21DDE991-8884-484B-B26E-FF9217757C54}" presName="sibTrans" presStyleLbl="sibTrans2D1" presStyleIdx="0" presStyleCnt="2" custScaleY="34827"/>
      <dgm:spPr/>
      <dgm:t>
        <a:bodyPr/>
        <a:lstStyle/>
        <a:p>
          <a:endParaRPr lang="en-US"/>
        </a:p>
      </dgm:t>
    </dgm:pt>
    <dgm:pt modelId="{E8FAB17A-7707-4004-86DF-9157F10B1CCC}" type="pres">
      <dgm:prSet presAssocID="{21DDE991-8884-484B-B26E-FF9217757C5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B2FE1E9-1348-4547-8627-0B419B8BDC64}" type="pres">
      <dgm:prSet presAssocID="{3B92524B-E746-4975-A59A-6D3CC0C0784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ECE12B-3504-433C-8AB5-96BF8CB8F11E}" type="pres">
      <dgm:prSet presAssocID="{5E66E297-B1E5-4B00-A586-8B028A75AD07}" presName="sibTrans" presStyleLbl="sibTrans2D1" presStyleIdx="1" presStyleCnt="2" custScaleY="34827"/>
      <dgm:spPr/>
      <dgm:t>
        <a:bodyPr/>
        <a:lstStyle/>
        <a:p>
          <a:endParaRPr lang="en-US"/>
        </a:p>
      </dgm:t>
    </dgm:pt>
    <dgm:pt modelId="{98B125CC-A943-445B-9117-E3573C70562F}" type="pres">
      <dgm:prSet presAssocID="{5E66E297-B1E5-4B00-A586-8B028A75AD07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298033F-5B12-4BFD-8E84-2B4B799DF37B}" type="pres">
      <dgm:prSet presAssocID="{75E8B4B3-CA87-4270-8DEE-1E46F53DD56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D74DC9-7AA0-4D12-BC83-E0B359EEBFE8}" type="presOf" srcId="{5E66E297-B1E5-4B00-A586-8B028A75AD07}" destId="{98B125CC-A943-445B-9117-E3573C70562F}" srcOrd="1" destOrd="0" presId="urn:microsoft.com/office/officeart/2005/8/layout/process1"/>
    <dgm:cxn modelId="{917B8F3B-519B-4092-B186-5F08CBFE6FEC}" srcId="{3D629383-5E45-4368-B25E-8D2B3C9C1940}" destId="{3B92524B-E746-4975-A59A-6D3CC0C07846}" srcOrd="1" destOrd="0" parTransId="{7B441AA0-C919-4038-A911-4AC2BEF9AD5C}" sibTransId="{5E66E297-B1E5-4B00-A586-8B028A75AD07}"/>
    <dgm:cxn modelId="{A281DF91-6238-42A2-988F-2430B73D84F8}" type="presOf" srcId="{3D629383-5E45-4368-B25E-8D2B3C9C1940}" destId="{09F715B2-7A73-4AD5-AC93-AF45A89D70A4}" srcOrd="0" destOrd="0" presId="urn:microsoft.com/office/officeart/2005/8/layout/process1"/>
    <dgm:cxn modelId="{F4A1859C-33B6-4158-89DF-B6B2880F903E}" type="presOf" srcId="{5E66E297-B1E5-4B00-A586-8B028A75AD07}" destId="{97ECE12B-3504-433C-8AB5-96BF8CB8F11E}" srcOrd="0" destOrd="0" presId="urn:microsoft.com/office/officeart/2005/8/layout/process1"/>
    <dgm:cxn modelId="{AF1D92B3-4A1A-4AD1-A53A-813D396E94FE}" type="presOf" srcId="{75E8B4B3-CA87-4270-8DEE-1E46F53DD561}" destId="{5298033F-5B12-4BFD-8E84-2B4B799DF37B}" srcOrd="0" destOrd="0" presId="urn:microsoft.com/office/officeart/2005/8/layout/process1"/>
    <dgm:cxn modelId="{279C26C7-8582-4748-8ED0-D6B7DB30DB79}" type="presOf" srcId="{21DDE991-8884-484B-B26E-FF9217757C54}" destId="{156FC1FF-7AD6-4C20-AC51-880CB41F8987}" srcOrd="0" destOrd="0" presId="urn:microsoft.com/office/officeart/2005/8/layout/process1"/>
    <dgm:cxn modelId="{FB25E7FA-05B8-4265-B9BC-A690C96EBA38}" type="presOf" srcId="{3B92524B-E746-4975-A59A-6D3CC0C07846}" destId="{EB2FE1E9-1348-4547-8627-0B419B8BDC64}" srcOrd="0" destOrd="0" presId="urn:microsoft.com/office/officeart/2005/8/layout/process1"/>
    <dgm:cxn modelId="{C750B091-64E7-4E07-AEB2-FB256D42D09E}" type="presOf" srcId="{9088EA7A-1ED8-4722-9D42-82D19737C466}" destId="{F0B27D90-A075-4D5C-B10C-B4BC40BCA0F0}" srcOrd="0" destOrd="0" presId="urn:microsoft.com/office/officeart/2005/8/layout/process1"/>
    <dgm:cxn modelId="{97A9784F-1037-4CDA-95E8-B4532045F2D3}" srcId="{3D629383-5E45-4368-B25E-8D2B3C9C1940}" destId="{75E8B4B3-CA87-4270-8DEE-1E46F53DD561}" srcOrd="2" destOrd="0" parTransId="{E71BC01D-75F4-4B19-8D58-450EE8FB10B6}" sibTransId="{218609D0-4723-45C1-ACF5-F5786FBB5062}"/>
    <dgm:cxn modelId="{CB592BA3-6E32-4F4E-B3E6-A0DF9C7D0563}" type="presOf" srcId="{21DDE991-8884-484B-B26E-FF9217757C54}" destId="{E8FAB17A-7707-4004-86DF-9157F10B1CCC}" srcOrd="1" destOrd="0" presId="urn:microsoft.com/office/officeart/2005/8/layout/process1"/>
    <dgm:cxn modelId="{D07DE98E-7DFE-46ED-B83D-95E932CED714}" srcId="{3D629383-5E45-4368-B25E-8D2B3C9C1940}" destId="{9088EA7A-1ED8-4722-9D42-82D19737C466}" srcOrd="0" destOrd="0" parTransId="{B18FB0F1-B05D-456F-8E2E-5C714F37AB6F}" sibTransId="{21DDE991-8884-484B-B26E-FF9217757C54}"/>
    <dgm:cxn modelId="{FDB46B3D-6F23-46F7-AF44-24D7FD59F6FA}" type="presParOf" srcId="{09F715B2-7A73-4AD5-AC93-AF45A89D70A4}" destId="{F0B27D90-A075-4D5C-B10C-B4BC40BCA0F0}" srcOrd="0" destOrd="0" presId="urn:microsoft.com/office/officeart/2005/8/layout/process1"/>
    <dgm:cxn modelId="{CDF63AD3-C72A-465E-8BB3-AA0D8DB4C867}" type="presParOf" srcId="{09F715B2-7A73-4AD5-AC93-AF45A89D70A4}" destId="{156FC1FF-7AD6-4C20-AC51-880CB41F8987}" srcOrd="1" destOrd="0" presId="urn:microsoft.com/office/officeart/2005/8/layout/process1"/>
    <dgm:cxn modelId="{98A74299-781A-447F-A97D-3C9D515AF5CC}" type="presParOf" srcId="{156FC1FF-7AD6-4C20-AC51-880CB41F8987}" destId="{E8FAB17A-7707-4004-86DF-9157F10B1CCC}" srcOrd="0" destOrd="0" presId="urn:microsoft.com/office/officeart/2005/8/layout/process1"/>
    <dgm:cxn modelId="{A56909CE-0EB1-4EB9-9ACF-50A85360713B}" type="presParOf" srcId="{09F715B2-7A73-4AD5-AC93-AF45A89D70A4}" destId="{EB2FE1E9-1348-4547-8627-0B419B8BDC64}" srcOrd="2" destOrd="0" presId="urn:microsoft.com/office/officeart/2005/8/layout/process1"/>
    <dgm:cxn modelId="{3345E763-EA3C-4447-907B-24BE9E964565}" type="presParOf" srcId="{09F715B2-7A73-4AD5-AC93-AF45A89D70A4}" destId="{97ECE12B-3504-433C-8AB5-96BF8CB8F11E}" srcOrd="3" destOrd="0" presId="urn:microsoft.com/office/officeart/2005/8/layout/process1"/>
    <dgm:cxn modelId="{2D703D37-3910-4F56-8629-3B0633E4F1FB}" type="presParOf" srcId="{97ECE12B-3504-433C-8AB5-96BF8CB8F11E}" destId="{98B125CC-A943-445B-9117-E3573C70562F}" srcOrd="0" destOrd="0" presId="urn:microsoft.com/office/officeart/2005/8/layout/process1"/>
    <dgm:cxn modelId="{E4176FE1-2243-4A5E-BE2C-2A7E79EBBA3D}" type="presParOf" srcId="{09F715B2-7A73-4AD5-AC93-AF45A89D70A4}" destId="{5298033F-5B12-4BFD-8E84-2B4B799DF37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3625B68-2F5C-4884-9344-BB5669545A3B}" type="doc">
      <dgm:prSet loTypeId="urn:microsoft.com/office/officeart/2005/8/layout/chevron1" loCatId="process" qsTypeId="urn:microsoft.com/office/officeart/2005/8/quickstyle/simple4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FE78C653-B22A-443C-9D8B-09F7D42F9987}">
      <dgm:prSet phldrT="[Text]" custT="1"/>
      <dgm:spPr/>
      <dgm:t>
        <a:bodyPr/>
        <a:lstStyle/>
        <a:p>
          <a:r>
            <a:rPr lang="en-US" sz="1200" b="1" dirty="0" smtClean="0">
              <a:latin typeface="Raleway" panose="020B0604020202020204" charset="0"/>
            </a:rPr>
            <a:t>Mining</a:t>
          </a:r>
          <a:endParaRPr lang="en-US" sz="1200" b="1" dirty="0">
            <a:latin typeface="Raleway" panose="020B0604020202020204" charset="0"/>
          </a:endParaRPr>
        </a:p>
      </dgm:t>
    </dgm:pt>
    <dgm:pt modelId="{1B6B6A61-58C5-4A34-B5E2-B66A3089A699}" type="parTrans" cxnId="{D2737ED3-2B82-4E1E-9840-F8B2E6EF4B3B}">
      <dgm:prSet/>
      <dgm:spPr/>
      <dgm:t>
        <a:bodyPr/>
        <a:lstStyle/>
        <a:p>
          <a:endParaRPr lang="en-US" sz="1400" b="1">
            <a:latin typeface="Raleway" panose="020B0604020202020204" charset="0"/>
          </a:endParaRPr>
        </a:p>
      </dgm:t>
    </dgm:pt>
    <dgm:pt modelId="{A7B9C0F6-F84B-4D6E-A90A-F5B7538A9F91}" type="sibTrans" cxnId="{D2737ED3-2B82-4E1E-9840-F8B2E6EF4B3B}">
      <dgm:prSet/>
      <dgm:spPr/>
      <dgm:t>
        <a:bodyPr/>
        <a:lstStyle/>
        <a:p>
          <a:endParaRPr lang="en-US" sz="1400" b="1">
            <a:latin typeface="Raleway" panose="020B0604020202020204" charset="0"/>
          </a:endParaRPr>
        </a:p>
      </dgm:t>
    </dgm:pt>
    <dgm:pt modelId="{EAABF3DB-537C-4A59-A49C-48B8E790991F}">
      <dgm:prSet phldrT="[Text]" custT="1"/>
      <dgm:spPr/>
      <dgm:t>
        <a:bodyPr/>
        <a:lstStyle/>
        <a:p>
          <a:r>
            <a:rPr lang="en-US" sz="1200" b="1" dirty="0" smtClean="0">
              <a:latin typeface="Raleway" panose="020B0604020202020204" charset="0"/>
            </a:rPr>
            <a:t>Refining</a:t>
          </a:r>
          <a:endParaRPr lang="en-US" sz="1200" b="1" dirty="0">
            <a:latin typeface="Raleway" panose="020B0604020202020204" charset="0"/>
          </a:endParaRPr>
        </a:p>
      </dgm:t>
    </dgm:pt>
    <dgm:pt modelId="{30C121B7-8938-4611-9F3B-AB2F70A832A8}" type="parTrans" cxnId="{9B173375-CA08-4C35-BD44-FF5AAAE93435}">
      <dgm:prSet/>
      <dgm:spPr/>
      <dgm:t>
        <a:bodyPr/>
        <a:lstStyle/>
        <a:p>
          <a:endParaRPr lang="en-US" sz="1400" b="1">
            <a:latin typeface="Raleway" panose="020B0604020202020204" charset="0"/>
          </a:endParaRPr>
        </a:p>
      </dgm:t>
    </dgm:pt>
    <dgm:pt modelId="{8A39C732-7A72-46CF-88DD-1AB84B8D8951}" type="sibTrans" cxnId="{9B173375-CA08-4C35-BD44-FF5AAAE93435}">
      <dgm:prSet/>
      <dgm:spPr/>
      <dgm:t>
        <a:bodyPr/>
        <a:lstStyle/>
        <a:p>
          <a:endParaRPr lang="en-US" sz="1400" b="1">
            <a:latin typeface="Raleway" panose="020B0604020202020204" charset="0"/>
          </a:endParaRPr>
        </a:p>
      </dgm:t>
    </dgm:pt>
    <dgm:pt modelId="{31F28178-2FF1-438B-A4C4-75A873760221}">
      <dgm:prSet phldrT="[Text]" custT="1"/>
      <dgm:spPr/>
      <dgm:t>
        <a:bodyPr/>
        <a:lstStyle/>
        <a:p>
          <a:r>
            <a:rPr lang="en-US" sz="1200" b="1" dirty="0" smtClean="0">
              <a:latin typeface="Raleway" panose="020B0604020202020204" charset="0"/>
            </a:rPr>
            <a:t>Manufacturing</a:t>
          </a:r>
          <a:endParaRPr lang="en-US" sz="1200" b="1" dirty="0">
            <a:latin typeface="Raleway" panose="020B0604020202020204" charset="0"/>
          </a:endParaRPr>
        </a:p>
      </dgm:t>
    </dgm:pt>
    <dgm:pt modelId="{BFD6C182-F1DA-41F4-9D41-9A77AEE26933}" type="parTrans" cxnId="{06805BD7-7D89-4B08-88F2-93287801AF99}">
      <dgm:prSet/>
      <dgm:spPr/>
      <dgm:t>
        <a:bodyPr/>
        <a:lstStyle/>
        <a:p>
          <a:endParaRPr lang="en-US" sz="1400" b="1">
            <a:latin typeface="Raleway" panose="020B0604020202020204" charset="0"/>
          </a:endParaRPr>
        </a:p>
      </dgm:t>
    </dgm:pt>
    <dgm:pt modelId="{DF72A651-1807-4111-B88B-76C5CC05FB05}" type="sibTrans" cxnId="{06805BD7-7D89-4B08-88F2-93287801AF99}">
      <dgm:prSet/>
      <dgm:spPr/>
      <dgm:t>
        <a:bodyPr/>
        <a:lstStyle/>
        <a:p>
          <a:endParaRPr lang="en-US" sz="1400" b="1">
            <a:latin typeface="Raleway" panose="020B0604020202020204" charset="0"/>
          </a:endParaRPr>
        </a:p>
      </dgm:t>
    </dgm:pt>
    <dgm:pt modelId="{5E5E0E1D-4E18-4D41-BB4B-6850A7BDF788}">
      <dgm:prSet phldrT="[Text]" custT="1"/>
      <dgm:spPr/>
      <dgm:t>
        <a:bodyPr/>
        <a:lstStyle/>
        <a:p>
          <a:r>
            <a:rPr lang="en-US" sz="1200" b="1" dirty="0" smtClean="0">
              <a:latin typeface="Raleway" panose="020B0604020202020204" charset="0"/>
            </a:rPr>
            <a:t>OEM</a:t>
          </a:r>
          <a:endParaRPr lang="en-US" sz="1200" b="1" dirty="0">
            <a:latin typeface="Raleway" panose="020B0604020202020204" charset="0"/>
          </a:endParaRPr>
        </a:p>
      </dgm:t>
    </dgm:pt>
    <dgm:pt modelId="{ADEFFB7D-BFA9-4AF9-9D06-5CD6C3E203F1}" type="parTrans" cxnId="{3E810AF1-29BD-48B9-9583-B6C5A160F84C}">
      <dgm:prSet/>
      <dgm:spPr/>
      <dgm:t>
        <a:bodyPr/>
        <a:lstStyle/>
        <a:p>
          <a:endParaRPr lang="en-US" sz="1400" b="1">
            <a:latin typeface="Raleway" panose="020B0604020202020204" charset="0"/>
          </a:endParaRPr>
        </a:p>
      </dgm:t>
    </dgm:pt>
    <dgm:pt modelId="{59BF0F63-CB15-4CF1-A8FB-C9F42AECC988}" type="sibTrans" cxnId="{3E810AF1-29BD-48B9-9583-B6C5A160F84C}">
      <dgm:prSet/>
      <dgm:spPr/>
      <dgm:t>
        <a:bodyPr/>
        <a:lstStyle/>
        <a:p>
          <a:endParaRPr lang="en-US" sz="1400" b="1">
            <a:latin typeface="Raleway" panose="020B0604020202020204" charset="0"/>
          </a:endParaRPr>
        </a:p>
      </dgm:t>
    </dgm:pt>
    <dgm:pt modelId="{B1807D45-3B1D-4B2B-AAFC-BC171EF16089}">
      <dgm:prSet phldrT="[Text]" custT="1"/>
      <dgm:spPr/>
      <dgm:t>
        <a:bodyPr/>
        <a:lstStyle/>
        <a:p>
          <a:r>
            <a:rPr lang="en-US" sz="1200" b="1" dirty="0" smtClean="0">
              <a:latin typeface="Raleway" panose="020B0604020202020204" charset="0"/>
            </a:rPr>
            <a:t>Financier/ Regulator</a:t>
          </a:r>
          <a:endParaRPr lang="en-US" sz="1200" b="1" dirty="0">
            <a:latin typeface="Raleway" panose="020B0604020202020204" charset="0"/>
          </a:endParaRPr>
        </a:p>
      </dgm:t>
    </dgm:pt>
    <dgm:pt modelId="{C6ECD839-FF31-443F-BA75-87E0F55F132D}" type="parTrans" cxnId="{157C2EA5-2EE1-445B-BF92-B8E76A66927F}">
      <dgm:prSet/>
      <dgm:spPr/>
      <dgm:t>
        <a:bodyPr/>
        <a:lstStyle/>
        <a:p>
          <a:endParaRPr lang="en-US" sz="1400" b="1">
            <a:latin typeface="Raleway" panose="020B0604020202020204" charset="0"/>
          </a:endParaRPr>
        </a:p>
      </dgm:t>
    </dgm:pt>
    <dgm:pt modelId="{61C08A5D-4568-4DA1-9FEA-C2F1FE60D704}" type="sibTrans" cxnId="{157C2EA5-2EE1-445B-BF92-B8E76A66927F}">
      <dgm:prSet/>
      <dgm:spPr/>
      <dgm:t>
        <a:bodyPr/>
        <a:lstStyle/>
        <a:p>
          <a:endParaRPr lang="en-US" sz="1400" b="1">
            <a:latin typeface="Raleway" panose="020B0604020202020204" charset="0"/>
          </a:endParaRPr>
        </a:p>
      </dgm:t>
    </dgm:pt>
    <dgm:pt modelId="{599E25F9-96F7-404D-9EB8-B8C495475CC3}" type="pres">
      <dgm:prSet presAssocID="{43625B68-2F5C-4884-9344-BB5669545A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34020D-2E05-46CF-96BF-426B0FF94255}" type="pres">
      <dgm:prSet presAssocID="{FE78C653-B22A-443C-9D8B-09F7D42F9987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6D4898-8C97-451F-A3D8-44A3516CF9CB}" type="pres">
      <dgm:prSet presAssocID="{A7B9C0F6-F84B-4D6E-A90A-F5B7538A9F91}" presName="parTxOnlySpace" presStyleCnt="0"/>
      <dgm:spPr/>
    </dgm:pt>
    <dgm:pt modelId="{917BC173-6192-47AA-B625-547D7E2A9820}" type="pres">
      <dgm:prSet presAssocID="{EAABF3DB-537C-4A59-A49C-48B8E790991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744B51-E03C-440F-A196-524243676A41}" type="pres">
      <dgm:prSet presAssocID="{8A39C732-7A72-46CF-88DD-1AB84B8D8951}" presName="parTxOnlySpace" presStyleCnt="0"/>
      <dgm:spPr/>
    </dgm:pt>
    <dgm:pt modelId="{FB4B0CC1-BBCA-4B4E-8469-B1542EAC5F7D}" type="pres">
      <dgm:prSet presAssocID="{31F28178-2FF1-438B-A4C4-75A873760221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52D33-C4D0-46C6-8FF9-59EBCD6CF5C6}" type="pres">
      <dgm:prSet presAssocID="{DF72A651-1807-4111-B88B-76C5CC05FB05}" presName="parTxOnlySpace" presStyleCnt="0"/>
      <dgm:spPr/>
    </dgm:pt>
    <dgm:pt modelId="{D07AC818-32D5-4EA8-A943-94D87667EDD4}" type="pres">
      <dgm:prSet presAssocID="{5E5E0E1D-4E18-4D41-BB4B-6850A7BDF788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5D6BD-A7FD-452A-967E-09F986BDEA19}" type="pres">
      <dgm:prSet presAssocID="{59BF0F63-CB15-4CF1-A8FB-C9F42AECC988}" presName="parTxOnlySpace" presStyleCnt="0"/>
      <dgm:spPr/>
    </dgm:pt>
    <dgm:pt modelId="{6E204D1A-1AC6-4E6C-BC84-9BCFE0631F07}" type="pres">
      <dgm:prSet presAssocID="{B1807D45-3B1D-4B2B-AAFC-BC171EF16089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1BFE61-8D42-4DB2-A5D4-4F654A36863B}" type="presOf" srcId="{B1807D45-3B1D-4B2B-AAFC-BC171EF16089}" destId="{6E204D1A-1AC6-4E6C-BC84-9BCFE0631F07}" srcOrd="0" destOrd="0" presId="urn:microsoft.com/office/officeart/2005/8/layout/chevron1"/>
    <dgm:cxn modelId="{157C2EA5-2EE1-445B-BF92-B8E76A66927F}" srcId="{43625B68-2F5C-4884-9344-BB5669545A3B}" destId="{B1807D45-3B1D-4B2B-AAFC-BC171EF16089}" srcOrd="4" destOrd="0" parTransId="{C6ECD839-FF31-443F-BA75-87E0F55F132D}" sibTransId="{61C08A5D-4568-4DA1-9FEA-C2F1FE60D704}"/>
    <dgm:cxn modelId="{4FC1206F-C461-4B4C-975D-8878436E5506}" type="presOf" srcId="{5E5E0E1D-4E18-4D41-BB4B-6850A7BDF788}" destId="{D07AC818-32D5-4EA8-A943-94D87667EDD4}" srcOrd="0" destOrd="0" presId="urn:microsoft.com/office/officeart/2005/8/layout/chevron1"/>
    <dgm:cxn modelId="{3B8FA44C-ECA7-426B-99D9-42019A913593}" type="presOf" srcId="{43625B68-2F5C-4884-9344-BB5669545A3B}" destId="{599E25F9-96F7-404D-9EB8-B8C495475CC3}" srcOrd="0" destOrd="0" presId="urn:microsoft.com/office/officeart/2005/8/layout/chevron1"/>
    <dgm:cxn modelId="{06805BD7-7D89-4B08-88F2-93287801AF99}" srcId="{43625B68-2F5C-4884-9344-BB5669545A3B}" destId="{31F28178-2FF1-438B-A4C4-75A873760221}" srcOrd="2" destOrd="0" parTransId="{BFD6C182-F1DA-41F4-9D41-9A77AEE26933}" sibTransId="{DF72A651-1807-4111-B88B-76C5CC05FB05}"/>
    <dgm:cxn modelId="{3E810AF1-29BD-48B9-9583-B6C5A160F84C}" srcId="{43625B68-2F5C-4884-9344-BB5669545A3B}" destId="{5E5E0E1D-4E18-4D41-BB4B-6850A7BDF788}" srcOrd="3" destOrd="0" parTransId="{ADEFFB7D-BFA9-4AF9-9D06-5CD6C3E203F1}" sibTransId="{59BF0F63-CB15-4CF1-A8FB-C9F42AECC988}"/>
    <dgm:cxn modelId="{9B173375-CA08-4C35-BD44-FF5AAAE93435}" srcId="{43625B68-2F5C-4884-9344-BB5669545A3B}" destId="{EAABF3DB-537C-4A59-A49C-48B8E790991F}" srcOrd="1" destOrd="0" parTransId="{30C121B7-8938-4611-9F3B-AB2F70A832A8}" sibTransId="{8A39C732-7A72-46CF-88DD-1AB84B8D8951}"/>
    <dgm:cxn modelId="{2CC6836D-129A-49FD-8A77-F4187E4C2068}" type="presOf" srcId="{EAABF3DB-537C-4A59-A49C-48B8E790991F}" destId="{917BC173-6192-47AA-B625-547D7E2A9820}" srcOrd="0" destOrd="0" presId="urn:microsoft.com/office/officeart/2005/8/layout/chevron1"/>
    <dgm:cxn modelId="{D2737ED3-2B82-4E1E-9840-F8B2E6EF4B3B}" srcId="{43625B68-2F5C-4884-9344-BB5669545A3B}" destId="{FE78C653-B22A-443C-9D8B-09F7D42F9987}" srcOrd="0" destOrd="0" parTransId="{1B6B6A61-58C5-4A34-B5E2-B66A3089A699}" sibTransId="{A7B9C0F6-F84B-4D6E-A90A-F5B7538A9F91}"/>
    <dgm:cxn modelId="{2E16E280-4D75-4C7A-B963-B0A8BC003D24}" type="presOf" srcId="{FE78C653-B22A-443C-9D8B-09F7D42F9987}" destId="{6334020D-2E05-46CF-96BF-426B0FF94255}" srcOrd="0" destOrd="0" presId="urn:microsoft.com/office/officeart/2005/8/layout/chevron1"/>
    <dgm:cxn modelId="{C217957B-DA9D-40AE-89D2-EB56C8DA4B2B}" type="presOf" srcId="{31F28178-2FF1-438B-A4C4-75A873760221}" destId="{FB4B0CC1-BBCA-4B4E-8469-B1542EAC5F7D}" srcOrd="0" destOrd="0" presId="urn:microsoft.com/office/officeart/2005/8/layout/chevron1"/>
    <dgm:cxn modelId="{DF621D99-D013-4427-8C29-8BB341BD8FFF}" type="presParOf" srcId="{599E25F9-96F7-404D-9EB8-B8C495475CC3}" destId="{6334020D-2E05-46CF-96BF-426B0FF94255}" srcOrd="0" destOrd="0" presId="urn:microsoft.com/office/officeart/2005/8/layout/chevron1"/>
    <dgm:cxn modelId="{0B23C089-C62E-4ECD-A882-98FA0C4D2866}" type="presParOf" srcId="{599E25F9-96F7-404D-9EB8-B8C495475CC3}" destId="{1A6D4898-8C97-451F-A3D8-44A3516CF9CB}" srcOrd="1" destOrd="0" presId="urn:microsoft.com/office/officeart/2005/8/layout/chevron1"/>
    <dgm:cxn modelId="{5496592D-AC66-433E-A6AE-0200B9483E95}" type="presParOf" srcId="{599E25F9-96F7-404D-9EB8-B8C495475CC3}" destId="{917BC173-6192-47AA-B625-547D7E2A9820}" srcOrd="2" destOrd="0" presId="urn:microsoft.com/office/officeart/2005/8/layout/chevron1"/>
    <dgm:cxn modelId="{8ED8120E-DF0E-4901-AAB2-7516D553DA19}" type="presParOf" srcId="{599E25F9-96F7-404D-9EB8-B8C495475CC3}" destId="{08744B51-E03C-440F-A196-524243676A41}" srcOrd="3" destOrd="0" presId="urn:microsoft.com/office/officeart/2005/8/layout/chevron1"/>
    <dgm:cxn modelId="{6A3E563A-B5A5-458A-B1CF-E592B1A44958}" type="presParOf" srcId="{599E25F9-96F7-404D-9EB8-B8C495475CC3}" destId="{FB4B0CC1-BBCA-4B4E-8469-B1542EAC5F7D}" srcOrd="4" destOrd="0" presId="urn:microsoft.com/office/officeart/2005/8/layout/chevron1"/>
    <dgm:cxn modelId="{1B745C45-235E-4E74-9CB9-CE9A1E47EFC9}" type="presParOf" srcId="{599E25F9-96F7-404D-9EB8-B8C495475CC3}" destId="{C7752D33-C4D0-46C6-8FF9-59EBCD6CF5C6}" srcOrd="5" destOrd="0" presId="urn:microsoft.com/office/officeart/2005/8/layout/chevron1"/>
    <dgm:cxn modelId="{F0E0BD16-803C-483A-B571-EAB087D8CA2B}" type="presParOf" srcId="{599E25F9-96F7-404D-9EB8-B8C495475CC3}" destId="{D07AC818-32D5-4EA8-A943-94D87667EDD4}" srcOrd="6" destOrd="0" presId="urn:microsoft.com/office/officeart/2005/8/layout/chevron1"/>
    <dgm:cxn modelId="{FCC88551-7807-4484-8F85-5394B6857DE0}" type="presParOf" srcId="{599E25F9-96F7-404D-9EB8-B8C495475CC3}" destId="{B2F5D6BD-A7FD-452A-967E-09F986BDEA19}" srcOrd="7" destOrd="0" presId="urn:microsoft.com/office/officeart/2005/8/layout/chevron1"/>
    <dgm:cxn modelId="{76CC4999-EF84-4BC1-B084-DE25C5DE47B7}" type="presParOf" srcId="{599E25F9-96F7-404D-9EB8-B8C495475CC3}" destId="{6E204D1A-1AC6-4E6C-BC84-9BCFE0631F07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CFACBB4-B2B1-4EE5-8D7E-BF7D72362608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1FEA55-3FD3-4F0C-91BE-4B6A76B3A63B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050" b="1" dirty="0" smtClean="0">
              <a:latin typeface="Raleway" panose="020B0604020202020204" charset="0"/>
            </a:rPr>
            <a:t>Exploration &amp; Mining</a:t>
          </a:r>
          <a:endParaRPr lang="en-US" sz="1050" b="1" dirty="0">
            <a:latin typeface="Raleway" panose="020B0604020202020204" charset="0"/>
          </a:endParaRPr>
        </a:p>
      </dgm:t>
    </dgm:pt>
    <dgm:pt modelId="{59542191-5113-446A-A683-AA43E12288B8}" type="parTrans" cxnId="{9D47D430-F639-4AE1-868B-6DFFFAFB5163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37F2D810-3854-4DB1-9CB1-D3C912A6C23C}" type="sibTrans" cxnId="{9D47D430-F639-4AE1-868B-6DFFFAFB5163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9085AA47-D114-4F94-8F57-17CBC5C001D4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50" dirty="0" smtClean="0">
              <a:latin typeface="Raleway" panose="020B0604020202020204" charset="0"/>
            </a:rPr>
            <a:t>AI Driven Discovery</a:t>
          </a:r>
          <a:endParaRPr lang="en-US" sz="1050" dirty="0">
            <a:latin typeface="Raleway" panose="020B0604020202020204" charset="0"/>
          </a:endParaRPr>
        </a:p>
      </dgm:t>
    </dgm:pt>
    <dgm:pt modelId="{17178023-6C57-4032-80D4-1807DB1B7384}" type="parTrans" cxnId="{B13B563A-EFC4-417D-BF13-C991D3F7675F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05AF4B28-80CE-4F68-961F-5FD4CD3673D2}" type="sibTrans" cxnId="{B13B563A-EFC4-417D-BF13-C991D3F7675F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C6BA6689-664D-4747-8B58-7AB7524A2E23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050" b="1" dirty="0" smtClean="0">
              <a:latin typeface="Raleway" panose="020B0604020202020204" charset="0"/>
            </a:rPr>
            <a:t>Processing &amp; Refining</a:t>
          </a:r>
          <a:endParaRPr lang="en-US" sz="1050" b="1" dirty="0">
            <a:latin typeface="Raleway" panose="020B0604020202020204" charset="0"/>
          </a:endParaRPr>
        </a:p>
      </dgm:t>
    </dgm:pt>
    <dgm:pt modelId="{3937E309-0FD5-4B32-95F7-A4ED9D96E744}" type="parTrans" cxnId="{ED833BED-3001-472A-8C9C-A22D48D37BD8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756588E9-4BE4-4F9D-93D3-0C9CB8473E30}" type="sibTrans" cxnId="{ED833BED-3001-472A-8C9C-A22D48D37BD8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3D431407-F669-495E-BB74-4968C5F88B62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50" dirty="0" smtClean="0">
              <a:latin typeface="Raleway" panose="020B0604020202020204" charset="0"/>
            </a:rPr>
            <a:t>Digital Traceability</a:t>
          </a:r>
          <a:endParaRPr lang="en-US" sz="1050" dirty="0">
            <a:latin typeface="Raleway" panose="020B0604020202020204" charset="0"/>
          </a:endParaRPr>
        </a:p>
      </dgm:t>
    </dgm:pt>
    <dgm:pt modelId="{C3346AD6-1A31-4CE7-8E54-42B4B6ADB43C}" type="parTrans" cxnId="{F9EB986E-243F-406C-BD1C-F22AFA9ECF88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3A599E50-4919-4308-908E-713B76869956}" type="sibTrans" cxnId="{F9EB986E-243F-406C-BD1C-F22AFA9ECF88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DA37A94B-445D-42A6-BB6C-841C752C20FC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050" b="1" dirty="0" smtClean="0">
              <a:latin typeface="Raleway" panose="020B0604020202020204" charset="0"/>
            </a:rPr>
            <a:t>Market Access</a:t>
          </a:r>
          <a:endParaRPr lang="en-US" sz="1050" b="1" dirty="0">
            <a:latin typeface="Raleway" panose="020B0604020202020204" charset="0"/>
          </a:endParaRPr>
        </a:p>
      </dgm:t>
    </dgm:pt>
    <dgm:pt modelId="{D20BD3CE-4E20-41BF-B86D-4320564B6905}" type="parTrans" cxnId="{5307C00F-1E9B-45A6-AC59-16AE70CDB8FF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F836504C-F970-4B83-99B5-A172A673288B}" type="sibTrans" cxnId="{5307C00F-1E9B-45A6-AC59-16AE70CDB8FF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7773613E-8BF9-4CB7-B5EB-6B93D0050444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50" dirty="0" smtClean="0">
              <a:latin typeface="Raleway" panose="020B0604020202020204" charset="0"/>
            </a:rPr>
            <a:t>(Risk Reduction )</a:t>
          </a:r>
          <a:endParaRPr lang="en-US" sz="1050" dirty="0">
            <a:latin typeface="Raleway" panose="020B0604020202020204" charset="0"/>
          </a:endParaRPr>
        </a:p>
      </dgm:t>
    </dgm:pt>
    <dgm:pt modelId="{FB575CEC-9C60-4AAD-91A9-66BA9C4DBAE8}" type="parTrans" cxnId="{3F34B3E1-4EA2-48A7-86BC-F34ED1585886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8DEECA72-1F85-426D-B52F-DEC095327F47}" type="sibTrans" cxnId="{3F34B3E1-4EA2-48A7-86BC-F34ED1585886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8FCFD957-1FCB-48F2-BB82-E08213727E32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50" dirty="0" smtClean="0">
              <a:latin typeface="Raleway" panose="020B0604020202020204" charset="0"/>
            </a:rPr>
            <a:t>(Trust &amp; Compliance )</a:t>
          </a:r>
          <a:endParaRPr lang="en-US" sz="1050" dirty="0">
            <a:latin typeface="Raleway" panose="020B0604020202020204" charset="0"/>
          </a:endParaRPr>
        </a:p>
      </dgm:t>
    </dgm:pt>
    <dgm:pt modelId="{DD4BB058-A758-42EE-996A-2F0FAB05BECB}" type="parTrans" cxnId="{E851C83B-2AE1-4859-B1B7-B92309A78ADB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BBEDD6D4-E6C4-49D0-A3B6-E360C5A4068F}" type="sibTrans" cxnId="{E851C83B-2AE1-4859-B1B7-B92309A78ADB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6D038576-0503-46F4-81EC-6C779473220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50" dirty="0" smtClean="0">
              <a:latin typeface="Raleway" panose="020B0604020202020204" charset="0"/>
            </a:rPr>
            <a:t>Bankable offtake</a:t>
          </a:r>
          <a:endParaRPr lang="en-US" sz="1050" dirty="0">
            <a:latin typeface="Raleway" panose="020B0604020202020204" charset="0"/>
          </a:endParaRPr>
        </a:p>
      </dgm:t>
    </dgm:pt>
    <dgm:pt modelId="{A8B63233-4C91-4BD9-9A22-DDC6BE467F43}" type="parTrans" cxnId="{6EA3E0A6-E9B4-4453-9DF2-612B2438F938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FE84C822-A997-4F5E-A329-A927CF21A1D3}" type="sibTrans" cxnId="{6EA3E0A6-E9B4-4453-9DF2-612B2438F938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2096BF75-0F1C-4ED0-968F-EA7B282743E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50" dirty="0" smtClean="0">
              <a:latin typeface="Raleway" panose="020B0604020202020204" charset="0"/>
            </a:rPr>
            <a:t>( Capital &amp; Demand )</a:t>
          </a:r>
          <a:endParaRPr lang="en-US" sz="1050" dirty="0">
            <a:latin typeface="Raleway" panose="020B0604020202020204" charset="0"/>
          </a:endParaRPr>
        </a:p>
      </dgm:t>
    </dgm:pt>
    <dgm:pt modelId="{E819BE05-CEB0-453B-9FFD-686733A233C9}" type="parTrans" cxnId="{20D22524-EAA0-4297-9604-4CD2C5AA4A96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A3ED3B39-5A9B-4D2A-93F5-19BCB6907B78}" type="sibTrans" cxnId="{20D22524-EAA0-4297-9604-4CD2C5AA4A96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2A2B686F-5B85-474F-9C94-913A15CF8855}" type="pres">
      <dgm:prSet presAssocID="{8CFACBB4-B2B1-4EE5-8D7E-BF7D723626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0224BA-6A02-43CE-88E9-D878145AEB11}" type="pres">
      <dgm:prSet presAssocID="{851FEA55-3FD3-4F0C-91BE-4B6A76B3A63B}" presName="vertFlow" presStyleCnt="0"/>
      <dgm:spPr/>
    </dgm:pt>
    <dgm:pt modelId="{FEF57FD3-3311-47EF-B91D-325CF0FB83D2}" type="pres">
      <dgm:prSet presAssocID="{851FEA55-3FD3-4F0C-91BE-4B6A76B3A63B}" presName="header" presStyleLbl="node1" presStyleIdx="0" presStyleCnt="3"/>
      <dgm:spPr/>
      <dgm:t>
        <a:bodyPr/>
        <a:lstStyle/>
        <a:p>
          <a:endParaRPr lang="en-US"/>
        </a:p>
      </dgm:t>
    </dgm:pt>
    <dgm:pt modelId="{D595FDDD-0039-4E77-9602-C555588F445C}" type="pres">
      <dgm:prSet presAssocID="{17178023-6C57-4032-80D4-1807DB1B7384}" presName="parTrans" presStyleLbl="sibTrans2D1" presStyleIdx="0" presStyleCnt="6"/>
      <dgm:spPr/>
      <dgm:t>
        <a:bodyPr/>
        <a:lstStyle/>
        <a:p>
          <a:endParaRPr lang="en-US"/>
        </a:p>
      </dgm:t>
    </dgm:pt>
    <dgm:pt modelId="{AA84540D-8785-478A-909E-E8A0F35418AF}" type="pres">
      <dgm:prSet presAssocID="{9085AA47-D114-4F94-8F57-17CBC5C001D4}" presName="child" presStyleLbl="alignAccFollow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B4C26-D294-456F-AF53-1F881132AD73}" type="pres">
      <dgm:prSet presAssocID="{05AF4B28-80CE-4F68-961F-5FD4CD3673D2}" presName="sibTrans" presStyleLbl="sibTrans2D1" presStyleIdx="1" presStyleCnt="6"/>
      <dgm:spPr/>
      <dgm:t>
        <a:bodyPr/>
        <a:lstStyle/>
        <a:p>
          <a:endParaRPr lang="en-US"/>
        </a:p>
      </dgm:t>
    </dgm:pt>
    <dgm:pt modelId="{8F993D76-D633-478D-AD3D-2073C28019CE}" type="pres">
      <dgm:prSet presAssocID="{7773613E-8BF9-4CB7-B5EB-6B93D0050444}" presName="child" presStyleLbl="alignAccFollow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7A811-3041-44F5-86BC-BDBF1BFE49F8}" type="pres">
      <dgm:prSet presAssocID="{851FEA55-3FD3-4F0C-91BE-4B6A76B3A63B}" presName="hSp" presStyleCnt="0"/>
      <dgm:spPr/>
    </dgm:pt>
    <dgm:pt modelId="{E1DB3E07-B951-4D0B-8B07-F60084DF8119}" type="pres">
      <dgm:prSet presAssocID="{C6BA6689-664D-4747-8B58-7AB7524A2E23}" presName="vertFlow" presStyleCnt="0"/>
      <dgm:spPr/>
    </dgm:pt>
    <dgm:pt modelId="{A2E1A9A9-C51F-4EBE-9C87-B57CA412D005}" type="pres">
      <dgm:prSet presAssocID="{C6BA6689-664D-4747-8B58-7AB7524A2E23}" presName="header" presStyleLbl="node1" presStyleIdx="1" presStyleCnt="3"/>
      <dgm:spPr/>
      <dgm:t>
        <a:bodyPr/>
        <a:lstStyle/>
        <a:p>
          <a:endParaRPr lang="en-US"/>
        </a:p>
      </dgm:t>
    </dgm:pt>
    <dgm:pt modelId="{6D3BCD72-60B3-4A7F-8436-CB98F6FC8991}" type="pres">
      <dgm:prSet presAssocID="{C3346AD6-1A31-4CE7-8E54-42B4B6ADB43C}" presName="parTrans" presStyleLbl="sibTrans2D1" presStyleIdx="2" presStyleCnt="6"/>
      <dgm:spPr/>
      <dgm:t>
        <a:bodyPr/>
        <a:lstStyle/>
        <a:p>
          <a:endParaRPr lang="en-US"/>
        </a:p>
      </dgm:t>
    </dgm:pt>
    <dgm:pt modelId="{C6CE0463-81AF-4D4D-9445-D5CAA25E39FA}" type="pres">
      <dgm:prSet presAssocID="{3D431407-F669-495E-BB74-4968C5F88B62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B463E-86BA-40DF-84E2-6462E5F29842}" type="pres">
      <dgm:prSet presAssocID="{3A599E50-4919-4308-908E-713B76869956}" presName="sibTrans" presStyleLbl="sibTrans2D1" presStyleIdx="3" presStyleCnt="6"/>
      <dgm:spPr/>
      <dgm:t>
        <a:bodyPr/>
        <a:lstStyle/>
        <a:p>
          <a:endParaRPr lang="en-US"/>
        </a:p>
      </dgm:t>
    </dgm:pt>
    <dgm:pt modelId="{F95B75A2-2621-4531-A256-E6A06F7AAF44}" type="pres">
      <dgm:prSet presAssocID="{8FCFD957-1FCB-48F2-BB82-E08213727E32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88462-8AB0-4DA4-9E14-C915B551DAEC}" type="pres">
      <dgm:prSet presAssocID="{C6BA6689-664D-4747-8B58-7AB7524A2E23}" presName="hSp" presStyleCnt="0"/>
      <dgm:spPr/>
    </dgm:pt>
    <dgm:pt modelId="{0422A797-1BB7-4242-BBA1-C43205D68D69}" type="pres">
      <dgm:prSet presAssocID="{DA37A94B-445D-42A6-BB6C-841C752C20FC}" presName="vertFlow" presStyleCnt="0"/>
      <dgm:spPr/>
    </dgm:pt>
    <dgm:pt modelId="{B0F337A3-953B-403E-A255-2F3E51938743}" type="pres">
      <dgm:prSet presAssocID="{DA37A94B-445D-42A6-BB6C-841C752C20FC}" presName="header" presStyleLbl="node1" presStyleIdx="2" presStyleCnt="3"/>
      <dgm:spPr/>
      <dgm:t>
        <a:bodyPr/>
        <a:lstStyle/>
        <a:p>
          <a:endParaRPr lang="en-US"/>
        </a:p>
      </dgm:t>
    </dgm:pt>
    <dgm:pt modelId="{330B6B3A-45D5-4CD9-8731-E20E979235E5}" type="pres">
      <dgm:prSet presAssocID="{A8B63233-4C91-4BD9-9A22-DDC6BE467F43}" presName="parTrans" presStyleLbl="sibTrans2D1" presStyleIdx="4" presStyleCnt="6"/>
      <dgm:spPr/>
      <dgm:t>
        <a:bodyPr/>
        <a:lstStyle/>
        <a:p>
          <a:endParaRPr lang="en-US"/>
        </a:p>
      </dgm:t>
    </dgm:pt>
    <dgm:pt modelId="{C8E722F1-002D-4956-9B88-C880C7D3D82C}" type="pres">
      <dgm:prSet presAssocID="{6D038576-0503-46F4-81EC-6C779473220E}" presName="child" presStyleLbl="alignAccFollow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D7FEA-F39A-4ACE-8681-DA03E5A36CB7}" type="pres">
      <dgm:prSet presAssocID="{FE84C822-A997-4F5E-A329-A927CF21A1D3}" presName="sibTrans" presStyleLbl="sibTrans2D1" presStyleIdx="5" presStyleCnt="6"/>
      <dgm:spPr/>
      <dgm:t>
        <a:bodyPr/>
        <a:lstStyle/>
        <a:p>
          <a:endParaRPr lang="en-US"/>
        </a:p>
      </dgm:t>
    </dgm:pt>
    <dgm:pt modelId="{56A206E0-64F0-4C4E-A368-E057FA6440CB}" type="pres">
      <dgm:prSet presAssocID="{2096BF75-0F1C-4ED0-968F-EA7B282743EC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34B3E1-4EA2-48A7-86BC-F34ED1585886}" srcId="{851FEA55-3FD3-4F0C-91BE-4B6A76B3A63B}" destId="{7773613E-8BF9-4CB7-B5EB-6B93D0050444}" srcOrd="1" destOrd="0" parTransId="{FB575CEC-9C60-4AAD-91A9-66BA9C4DBAE8}" sibTransId="{8DEECA72-1F85-426D-B52F-DEC095327F47}"/>
    <dgm:cxn modelId="{F9EB986E-243F-406C-BD1C-F22AFA9ECF88}" srcId="{C6BA6689-664D-4747-8B58-7AB7524A2E23}" destId="{3D431407-F669-495E-BB74-4968C5F88B62}" srcOrd="0" destOrd="0" parTransId="{C3346AD6-1A31-4CE7-8E54-42B4B6ADB43C}" sibTransId="{3A599E50-4919-4308-908E-713B76869956}"/>
    <dgm:cxn modelId="{C785F128-3D9E-4B00-80ED-AF02A4622112}" type="presOf" srcId="{3D431407-F669-495E-BB74-4968C5F88B62}" destId="{C6CE0463-81AF-4D4D-9445-D5CAA25E39FA}" srcOrd="0" destOrd="0" presId="urn:microsoft.com/office/officeart/2005/8/layout/lProcess1"/>
    <dgm:cxn modelId="{6EA3E0A6-E9B4-4453-9DF2-612B2438F938}" srcId="{DA37A94B-445D-42A6-BB6C-841C752C20FC}" destId="{6D038576-0503-46F4-81EC-6C779473220E}" srcOrd="0" destOrd="0" parTransId="{A8B63233-4C91-4BD9-9A22-DDC6BE467F43}" sibTransId="{FE84C822-A997-4F5E-A329-A927CF21A1D3}"/>
    <dgm:cxn modelId="{FB18CB07-15F6-4371-96E4-2B262F436D88}" type="presOf" srcId="{9085AA47-D114-4F94-8F57-17CBC5C001D4}" destId="{AA84540D-8785-478A-909E-E8A0F35418AF}" srcOrd="0" destOrd="0" presId="urn:microsoft.com/office/officeart/2005/8/layout/lProcess1"/>
    <dgm:cxn modelId="{7C678F93-3BFA-41C3-994C-5AEFEB2FAEB4}" type="presOf" srcId="{17178023-6C57-4032-80D4-1807DB1B7384}" destId="{D595FDDD-0039-4E77-9602-C555588F445C}" srcOrd="0" destOrd="0" presId="urn:microsoft.com/office/officeart/2005/8/layout/lProcess1"/>
    <dgm:cxn modelId="{6621CE23-FD22-4144-9B12-94937A2D26D7}" type="presOf" srcId="{C3346AD6-1A31-4CE7-8E54-42B4B6ADB43C}" destId="{6D3BCD72-60B3-4A7F-8436-CB98F6FC8991}" srcOrd="0" destOrd="0" presId="urn:microsoft.com/office/officeart/2005/8/layout/lProcess1"/>
    <dgm:cxn modelId="{6DD738E4-07FA-45E3-89FD-C2970A0ECBFA}" type="presOf" srcId="{C6BA6689-664D-4747-8B58-7AB7524A2E23}" destId="{A2E1A9A9-C51F-4EBE-9C87-B57CA412D005}" srcOrd="0" destOrd="0" presId="urn:microsoft.com/office/officeart/2005/8/layout/lProcess1"/>
    <dgm:cxn modelId="{E851C83B-2AE1-4859-B1B7-B92309A78ADB}" srcId="{C6BA6689-664D-4747-8B58-7AB7524A2E23}" destId="{8FCFD957-1FCB-48F2-BB82-E08213727E32}" srcOrd="1" destOrd="0" parTransId="{DD4BB058-A758-42EE-996A-2F0FAB05BECB}" sibTransId="{BBEDD6D4-E6C4-49D0-A3B6-E360C5A4068F}"/>
    <dgm:cxn modelId="{32504A21-0DC1-45D6-A2BD-EDAD11C0A407}" type="presOf" srcId="{7773613E-8BF9-4CB7-B5EB-6B93D0050444}" destId="{8F993D76-D633-478D-AD3D-2073C28019CE}" srcOrd="0" destOrd="0" presId="urn:microsoft.com/office/officeart/2005/8/layout/lProcess1"/>
    <dgm:cxn modelId="{F0FA66C7-703F-4359-8A17-5311AF418DBE}" type="presOf" srcId="{8CFACBB4-B2B1-4EE5-8D7E-BF7D72362608}" destId="{2A2B686F-5B85-474F-9C94-913A15CF8855}" srcOrd="0" destOrd="0" presId="urn:microsoft.com/office/officeart/2005/8/layout/lProcess1"/>
    <dgm:cxn modelId="{7657FC5A-74A3-45B0-A18B-713A795D712E}" type="presOf" srcId="{3A599E50-4919-4308-908E-713B76869956}" destId="{A5EB463E-86BA-40DF-84E2-6462E5F29842}" srcOrd="0" destOrd="0" presId="urn:microsoft.com/office/officeart/2005/8/layout/lProcess1"/>
    <dgm:cxn modelId="{ECF2E1BC-49F8-4D27-AA09-FD88C2FC8569}" type="presOf" srcId="{05AF4B28-80CE-4F68-961F-5FD4CD3673D2}" destId="{C84B4C26-D294-456F-AF53-1F881132AD73}" srcOrd="0" destOrd="0" presId="urn:microsoft.com/office/officeart/2005/8/layout/lProcess1"/>
    <dgm:cxn modelId="{479123A8-14DC-44DF-8092-314584BCAB4C}" type="presOf" srcId="{851FEA55-3FD3-4F0C-91BE-4B6A76B3A63B}" destId="{FEF57FD3-3311-47EF-B91D-325CF0FB83D2}" srcOrd="0" destOrd="0" presId="urn:microsoft.com/office/officeart/2005/8/layout/lProcess1"/>
    <dgm:cxn modelId="{30CE6480-E70A-439F-B32E-8DAE2A517BF9}" type="presOf" srcId="{A8B63233-4C91-4BD9-9A22-DDC6BE467F43}" destId="{330B6B3A-45D5-4CD9-8731-E20E979235E5}" srcOrd="0" destOrd="0" presId="urn:microsoft.com/office/officeart/2005/8/layout/lProcess1"/>
    <dgm:cxn modelId="{5307C00F-1E9B-45A6-AC59-16AE70CDB8FF}" srcId="{8CFACBB4-B2B1-4EE5-8D7E-BF7D72362608}" destId="{DA37A94B-445D-42A6-BB6C-841C752C20FC}" srcOrd="2" destOrd="0" parTransId="{D20BD3CE-4E20-41BF-B86D-4320564B6905}" sibTransId="{F836504C-F970-4B83-99B5-A172A673288B}"/>
    <dgm:cxn modelId="{9D47D430-F639-4AE1-868B-6DFFFAFB5163}" srcId="{8CFACBB4-B2B1-4EE5-8D7E-BF7D72362608}" destId="{851FEA55-3FD3-4F0C-91BE-4B6A76B3A63B}" srcOrd="0" destOrd="0" parTransId="{59542191-5113-446A-A683-AA43E12288B8}" sibTransId="{37F2D810-3854-4DB1-9CB1-D3C912A6C23C}"/>
    <dgm:cxn modelId="{20D22524-EAA0-4297-9604-4CD2C5AA4A96}" srcId="{DA37A94B-445D-42A6-BB6C-841C752C20FC}" destId="{2096BF75-0F1C-4ED0-968F-EA7B282743EC}" srcOrd="1" destOrd="0" parTransId="{E819BE05-CEB0-453B-9FFD-686733A233C9}" sibTransId="{A3ED3B39-5A9B-4D2A-93F5-19BCB6907B78}"/>
    <dgm:cxn modelId="{D71AB349-D461-45DB-B932-D7AF19A48E09}" type="presOf" srcId="{2096BF75-0F1C-4ED0-968F-EA7B282743EC}" destId="{56A206E0-64F0-4C4E-A368-E057FA6440CB}" srcOrd="0" destOrd="0" presId="urn:microsoft.com/office/officeart/2005/8/layout/lProcess1"/>
    <dgm:cxn modelId="{D931BD92-4B07-47F9-A1E4-BEF1A2D4C51C}" type="presOf" srcId="{FE84C822-A997-4F5E-A329-A927CF21A1D3}" destId="{B77D7FEA-F39A-4ACE-8681-DA03E5A36CB7}" srcOrd="0" destOrd="0" presId="urn:microsoft.com/office/officeart/2005/8/layout/lProcess1"/>
    <dgm:cxn modelId="{20EF0B59-9398-4409-9AD6-B7BE3BD32606}" type="presOf" srcId="{8FCFD957-1FCB-48F2-BB82-E08213727E32}" destId="{F95B75A2-2621-4531-A256-E6A06F7AAF44}" srcOrd="0" destOrd="0" presId="urn:microsoft.com/office/officeart/2005/8/layout/lProcess1"/>
    <dgm:cxn modelId="{ED833BED-3001-472A-8C9C-A22D48D37BD8}" srcId="{8CFACBB4-B2B1-4EE5-8D7E-BF7D72362608}" destId="{C6BA6689-664D-4747-8B58-7AB7524A2E23}" srcOrd="1" destOrd="0" parTransId="{3937E309-0FD5-4B32-95F7-A4ED9D96E744}" sibTransId="{756588E9-4BE4-4F9D-93D3-0C9CB8473E30}"/>
    <dgm:cxn modelId="{B13B563A-EFC4-417D-BF13-C991D3F7675F}" srcId="{851FEA55-3FD3-4F0C-91BE-4B6A76B3A63B}" destId="{9085AA47-D114-4F94-8F57-17CBC5C001D4}" srcOrd="0" destOrd="0" parTransId="{17178023-6C57-4032-80D4-1807DB1B7384}" sibTransId="{05AF4B28-80CE-4F68-961F-5FD4CD3673D2}"/>
    <dgm:cxn modelId="{59BBC1DB-23A3-4626-8A7F-45DECEBD7E51}" type="presOf" srcId="{DA37A94B-445D-42A6-BB6C-841C752C20FC}" destId="{B0F337A3-953B-403E-A255-2F3E51938743}" srcOrd="0" destOrd="0" presId="urn:microsoft.com/office/officeart/2005/8/layout/lProcess1"/>
    <dgm:cxn modelId="{42607F35-6B80-4C8E-AF76-A6669F5DDA71}" type="presOf" srcId="{6D038576-0503-46F4-81EC-6C779473220E}" destId="{C8E722F1-002D-4956-9B88-C880C7D3D82C}" srcOrd="0" destOrd="0" presId="urn:microsoft.com/office/officeart/2005/8/layout/lProcess1"/>
    <dgm:cxn modelId="{325D6019-BD4D-4A1E-9A43-DC6F158874A3}" type="presParOf" srcId="{2A2B686F-5B85-474F-9C94-913A15CF8855}" destId="{840224BA-6A02-43CE-88E9-D878145AEB11}" srcOrd="0" destOrd="0" presId="urn:microsoft.com/office/officeart/2005/8/layout/lProcess1"/>
    <dgm:cxn modelId="{EBA8D545-B964-459C-85AE-D37F5581311C}" type="presParOf" srcId="{840224BA-6A02-43CE-88E9-D878145AEB11}" destId="{FEF57FD3-3311-47EF-B91D-325CF0FB83D2}" srcOrd="0" destOrd="0" presId="urn:microsoft.com/office/officeart/2005/8/layout/lProcess1"/>
    <dgm:cxn modelId="{79FEB0FE-2183-4793-BE67-51B7A2483626}" type="presParOf" srcId="{840224BA-6A02-43CE-88E9-D878145AEB11}" destId="{D595FDDD-0039-4E77-9602-C555588F445C}" srcOrd="1" destOrd="0" presId="urn:microsoft.com/office/officeart/2005/8/layout/lProcess1"/>
    <dgm:cxn modelId="{05B10D2E-6BDF-4929-AA92-AB72DEFBE43F}" type="presParOf" srcId="{840224BA-6A02-43CE-88E9-D878145AEB11}" destId="{AA84540D-8785-478A-909E-E8A0F35418AF}" srcOrd="2" destOrd="0" presId="urn:microsoft.com/office/officeart/2005/8/layout/lProcess1"/>
    <dgm:cxn modelId="{F86063E8-6CD9-454D-A10E-9A9E057841A9}" type="presParOf" srcId="{840224BA-6A02-43CE-88E9-D878145AEB11}" destId="{C84B4C26-D294-456F-AF53-1F881132AD73}" srcOrd="3" destOrd="0" presId="urn:microsoft.com/office/officeart/2005/8/layout/lProcess1"/>
    <dgm:cxn modelId="{F110DDB1-61B5-4B8C-93DF-1A2896385B18}" type="presParOf" srcId="{840224BA-6A02-43CE-88E9-D878145AEB11}" destId="{8F993D76-D633-478D-AD3D-2073C28019CE}" srcOrd="4" destOrd="0" presId="urn:microsoft.com/office/officeart/2005/8/layout/lProcess1"/>
    <dgm:cxn modelId="{286D0CC2-0036-4C2F-811F-6DF1CD86EE58}" type="presParOf" srcId="{2A2B686F-5B85-474F-9C94-913A15CF8855}" destId="{0C37A811-3041-44F5-86BC-BDBF1BFE49F8}" srcOrd="1" destOrd="0" presId="urn:microsoft.com/office/officeart/2005/8/layout/lProcess1"/>
    <dgm:cxn modelId="{110CE117-F03C-46BA-81BC-D732F45BDD13}" type="presParOf" srcId="{2A2B686F-5B85-474F-9C94-913A15CF8855}" destId="{E1DB3E07-B951-4D0B-8B07-F60084DF8119}" srcOrd="2" destOrd="0" presId="urn:microsoft.com/office/officeart/2005/8/layout/lProcess1"/>
    <dgm:cxn modelId="{9B57B1DB-3745-44B4-8F9D-01FB341737DA}" type="presParOf" srcId="{E1DB3E07-B951-4D0B-8B07-F60084DF8119}" destId="{A2E1A9A9-C51F-4EBE-9C87-B57CA412D005}" srcOrd="0" destOrd="0" presId="urn:microsoft.com/office/officeart/2005/8/layout/lProcess1"/>
    <dgm:cxn modelId="{986FCD6D-BFA6-4C5C-AB54-54C780DA12E8}" type="presParOf" srcId="{E1DB3E07-B951-4D0B-8B07-F60084DF8119}" destId="{6D3BCD72-60B3-4A7F-8436-CB98F6FC8991}" srcOrd="1" destOrd="0" presId="urn:microsoft.com/office/officeart/2005/8/layout/lProcess1"/>
    <dgm:cxn modelId="{01DDBAE7-166C-4A4E-A020-DB7BC6E1EB50}" type="presParOf" srcId="{E1DB3E07-B951-4D0B-8B07-F60084DF8119}" destId="{C6CE0463-81AF-4D4D-9445-D5CAA25E39FA}" srcOrd="2" destOrd="0" presId="urn:microsoft.com/office/officeart/2005/8/layout/lProcess1"/>
    <dgm:cxn modelId="{889023FB-2B94-4545-A855-6A9C421821CF}" type="presParOf" srcId="{E1DB3E07-B951-4D0B-8B07-F60084DF8119}" destId="{A5EB463E-86BA-40DF-84E2-6462E5F29842}" srcOrd="3" destOrd="0" presId="urn:microsoft.com/office/officeart/2005/8/layout/lProcess1"/>
    <dgm:cxn modelId="{3620061B-67B3-4401-86B6-9580450A03E1}" type="presParOf" srcId="{E1DB3E07-B951-4D0B-8B07-F60084DF8119}" destId="{F95B75A2-2621-4531-A256-E6A06F7AAF44}" srcOrd="4" destOrd="0" presId="urn:microsoft.com/office/officeart/2005/8/layout/lProcess1"/>
    <dgm:cxn modelId="{0497334E-DD52-4E5F-84B2-3528EC9871FC}" type="presParOf" srcId="{2A2B686F-5B85-474F-9C94-913A15CF8855}" destId="{A0188462-8AB0-4DA4-9E14-C915B551DAEC}" srcOrd="3" destOrd="0" presId="urn:microsoft.com/office/officeart/2005/8/layout/lProcess1"/>
    <dgm:cxn modelId="{0E60B741-940D-4C8E-A60C-F9DC201DA86F}" type="presParOf" srcId="{2A2B686F-5B85-474F-9C94-913A15CF8855}" destId="{0422A797-1BB7-4242-BBA1-C43205D68D69}" srcOrd="4" destOrd="0" presId="urn:microsoft.com/office/officeart/2005/8/layout/lProcess1"/>
    <dgm:cxn modelId="{AA685C7C-C972-4378-96C1-D85998F95077}" type="presParOf" srcId="{0422A797-1BB7-4242-BBA1-C43205D68D69}" destId="{B0F337A3-953B-403E-A255-2F3E51938743}" srcOrd="0" destOrd="0" presId="urn:microsoft.com/office/officeart/2005/8/layout/lProcess1"/>
    <dgm:cxn modelId="{19264148-0C8D-46F5-A555-88660BAA9AD0}" type="presParOf" srcId="{0422A797-1BB7-4242-BBA1-C43205D68D69}" destId="{330B6B3A-45D5-4CD9-8731-E20E979235E5}" srcOrd="1" destOrd="0" presId="urn:microsoft.com/office/officeart/2005/8/layout/lProcess1"/>
    <dgm:cxn modelId="{22F2CFC2-101A-459E-91DE-0FECE268CEAC}" type="presParOf" srcId="{0422A797-1BB7-4242-BBA1-C43205D68D69}" destId="{C8E722F1-002D-4956-9B88-C880C7D3D82C}" srcOrd="2" destOrd="0" presId="urn:microsoft.com/office/officeart/2005/8/layout/lProcess1"/>
    <dgm:cxn modelId="{BC64D5B8-769A-451B-9048-BF3FB4254EC5}" type="presParOf" srcId="{0422A797-1BB7-4242-BBA1-C43205D68D69}" destId="{B77D7FEA-F39A-4ACE-8681-DA03E5A36CB7}" srcOrd="3" destOrd="0" presId="urn:microsoft.com/office/officeart/2005/8/layout/lProcess1"/>
    <dgm:cxn modelId="{E87E78AF-0D99-443E-A105-40E68497BF98}" type="presParOf" srcId="{0422A797-1BB7-4242-BBA1-C43205D68D69}" destId="{56A206E0-64F0-4C4E-A368-E057FA6440C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EDCD72D-16BA-463D-9A43-CECE0135C190}" type="doc">
      <dgm:prSet loTypeId="urn:microsoft.com/office/officeart/2005/8/layout/process2" loCatId="process" qsTypeId="urn:microsoft.com/office/officeart/2005/8/quickstyle/simple3" qsCatId="simple" csTypeId="urn:microsoft.com/office/officeart/2005/8/colors/accent0_1" csCatId="mainScheme" phldr="1"/>
      <dgm:spPr/>
    </dgm:pt>
    <dgm:pt modelId="{AFD2AAE4-0C58-4086-AB30-6225528CE05F}">
      <dgm:prSet phldrT="[Text]"/>
      <dgm:spPr/>
      <dgm:t>
        <a:bodyPr/>
        <a:lstStyle/>
        <a:p>
          <a:r>
            <a:rPr lang="en-US" dirty="0" smtClean="0"/>
            <a:t>Exploration &amp; Mining</a:t>
          </a:r>
          <a:endParaRPr lang="en-US" dirty="0"/>
        </a:p>
      </dgm:t>
    </dgm:pt>
    <dgm:pt modelId="{BFD90470-3CC1-43D6-9B7F-BEFE7029FF4D}" type="parTrans" cxnId="{BE52E99B-00C3-4C49-9D84-9EF4404ECD5B}">
      <dgm:prSet/>
      <dgm:spPr/>
      <dgm:t>
        <a:bodyPr/>
        <a:lstStyle/>
        <a:p>
          <a:endParaRPr lang="en-US"/>
        </a:p>
      </dgm:t>
    </dgm:pt>
    <dgm:pt modelId="{1F1E5D34-D818-4FDA-B8A5-467115EC1635}" type="sibTrans" cxnId="{BE52E99B-00C3-4C49-9D84-9EF4404ECD5B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AC355276-205D-4281-AF9A-4B08EE27E6F3}">
      <dgm:prSet phldrT="[Text]"/>
      <dgm:spPr/>
      <dgm:t>
        <a:bodyPr/>
        <a:lstStyle/>
        <a:p>
          <a:r>
            <a:rPr lang="en-US" dirty="0" smtClean="0"/>
            <a:t>Refining &amp; Separation</a:t>
          </a:r>
          <a:endParaRPr lang="en-US" dirty="0"/>
        </a:p>
      </dgm:t>
    </dgm:pt>
    <dgm:pt modelId="{C1B760F1-A605-4FB8-9028-C3BEC0C81D50}" type="parTrans" cxnId="{78DA96FB-E465-44F3-B003-C94D0EA2BC27}">
      <dgm:prSet/>
      <dgm:spPr/>
      <dgm:t>
        <a:bodyPr/>
        <a:lstStyle/>
        <a:p>
          <a:endParaRPr lang="en-US"/>
        </a:p>
      </dgm:t>
    </dgm:pt>
    <dgm:pt modelId="{7392A0D3-97EF-4887-9688-045F614513ED}" type="sibTrans" cxnId="{78DA96FB-E465-44F3-B003-C94D0EA2BC27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A71B3114-E34A-4202-BBC9-B502D9D7E31D}">
      <dgm:prSet phldrT="[Text]"/>
      <dgm:spPr/>
      <dgm:t>
        <a:bodyPr/>
        <a:lstStyle/>
        <a:p>
          <a:r>
            <a:rPr lang="en-US" dirty="0" smtClean="0"/>
            <a:t>Concentration &amp; Beneficiation</a:t>
          </a:r>
          <a:endParaRPr lang="en-US" dirty="0"/>
        </a:p>
      </dgm:t>
    </dgm:pt>
    <dgm:pt modelId="{C86CF9BE-1A48-4056-BD16-D137B3CC2DD9}" type="parTrans" cxnId="{1325E1A1-E375-4A27-84A6-E102505EE67D}">
      <dgm:prSet/>
      <dgm:spPr/>
      <dgm:t>
        <a:bodyPr/>
        <a:lstStyle/>
        <a:p>
          <a:endParaRPr lang="en-US"/>
        </a:p>
      </dgm:t>
    </dgm:pt>
    <dgm:pt modelId="{A8ED2B67-7F01-43B7-AADD-4CB9A452EC01}" type="sibTrans" cxnId="{1325E1A1-E375-4A27-84A6-E102505EE67D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A89A2C63-CB89-4B95-B5A4-08CC02EC0A81}">
      <dgm:prSet phldrT="[Text]"/>
      <dgm:spPr/>
      <dgm:t>
        <a:bodyPr/>
        <a:lstStyle/>
        <a:p>
          <a:r>
            <a:rPr lang="en-US" dirty="0" smtClean="0"/>
            <a:t>Battery material Production/ Alloying</a:t>
          </a:r>
          <a:endParaRPr lang="en-US" dirty="0"/>
        </a:p>
      </dgm:t>
    </dgm:pt>
    <dgm:pt modelId="{9B84A92F-0B36-4828-A4AB-6F811CDF28BB}" type="parTrans" cxnId="{155D2EC9-A491-4174-874B-87F9C0CE58CB}">
      <dgm:prSet/>
      <dgm:spPr/>
      <dgm:t>
        <a:bodyPr/>
        <a:lstStyle/>
        <a:p>
          <a:endParaRPr lang="en-US"/>
        </a:p>
      </dgm:t>
    </dgm:pt>
    <dgm:pt modelId="{6358239E-6044-4B3B-A4DD-EA2C600B686B}" type="sibTrans" cxnId="{155D2EC9-A491-4174-874B-87F9C0CE58CB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37461A68-774F-4204-B96C-F83FB2E543BB}">
      <dgm:prSet phldrT="[Text]"/>
      <dgm:spPr/>
      <dgm:t>
        <a:bodyPr/>
        <a:lstStyle/>
        <a:p>
          <a:r>
            <a:rPr lang="en-US" dirty="0" smtClean="0"/>
            <a:t>Manufacturing</a:t>
          </a:r>
          <a:endParaRPr lang="en-US" dirty="0"/>
        </a:p>
      </dgm:t>
    </dgm:pt>
    <dgm:pt modelId="{3845BB8E-213B-4CC6-8834-6612F7840FDF}" type="parTrans" cxnId="{8A3B202C-1503-4DA3-8722-47AD6F8DCC45}">
      <dgm:prSet/>
      <dgm:spPr/>
      <dgm:t>
        <a:bodyPr/>
        <a:lstStyle/>
        <a:p>
          <a:endParaRPr lang="en-US"/>
        </a:p>
      </dgm:t>
    </dgm:pt>
    <dgm:pt modelId="{A3F1BFDB-A645-4973-B343-8512D912D2DB}" type="sibTrans" cxnId="{8A3B202C-1503-4DA3-8722-47AD6F8DCC45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2332F9BB-10E0-43FB-9437-FDF01FA0BD9F}">
      <dgm:prSet phldrT="[Text]"/>
      <dgm:spPr/>
      <dgm:t>
        <a:bodyPr/>
        <a:lstStyle/>
        <a:p>
          <a:r>
            <a:rPr lang="en-US" dirty="0" smtClean="0"/>
            <a:t>Recycling &amp; Circular loops</a:t>
          </a:r>
          <a:endParaRPr lang="en-US" dirty="0"/>
        </a:p>
      </dgm:t>
    </dgm:pt>
    <dgm:pt modelId="{8C4FCE65-AE07-4B89-BCF3-B192614A4B3F}" type="parTrans" cxnId="{153733DA-74DB-40FD-A999-EFA2C8C30DBE}">
      <dgm:prSet/>
      <dgm:spPr/>
      <dgm:t>
        <a:bodyPr/>
        <a:lstStyle/>
        <a:p>
          <a:endParaRPr lang="en-US"/>
        </a:p>
      </dgm:t>
    </dgm:pt>
    <dgm:pt modelId="{DB8B24DB-27B4-4DA8-84F7-D759E08E834B}" type="sibTrans" cxnId="{153733DA-74DB-40FD-A999-EFA2C8C30DBE}">
      <dgm:prSet/>
      <dgm:spPr/>
      <dgm:t>
        <a:bodyPr/>
        <a:lstStyle/>
        <a:p>
          <a:endParaRPr lang="en-US"/>
        </a:p>
      </dgm:t>
    </dgm:pt>
    <dgm:pt modelId="{C65CE03A-16CD-4DD1-BDBF-5A4F17183ED2}" type="pres">
      <dgm:prSet presAssocID="{3EDCD72D-16BA-463D-9A43-CECE0135C190}" presName="linearFlow" presStyleCnt="0">
        <dgm:presLayoutVars>
          <dgm:resizeHandles val="exact"/>
        </dgm:presLayoutVars>
      </dgm:prSet>
      <dgm:spPr/>
    </dgm:pt>
    <dgm:pt modelId="{783FB94F-0557-454C-8364-19B4E86E7614}" type="pres">
      <dgm:prSet presAssocID="{AFD2AAE4-0C58-4086-AB30-6225528CE05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A6AFF-A75D-4B6B-84CF-84AE206C572B}" type="pres">
      <dgm:prSet presAssocID="{1F1E5D34-D818-4FDA-B8A5-467115EC1635}" presName="sibTrans" presStyleLbl="sibTrans2D1" presStyleIdx="0" presStyleCnt="5"/>
      <dgm:spPr/>
      <dgm:t>
        <a:bodyPr/>
        <a:lstStyle/>
        <a:p>
          <a:endParaRPr lang="en-US"/>
        </a:p>
      </dgm:t>
    </dgm:pt>
    <dgm:pt modelId="{CD0D3026-3DD7-4B3D-A175-C6369FEC2469}" type="pres">
      <dgm:prSet presAssocID="{1F1E5D34-D818-4FDA-B8A5-467115EC163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5670FF8-AA90-4081-B9D2-A74DD90A2633}" type="pres">
      <dgm:prSet presAssocID="{A71B3114-E34A-4202-BBC9-B502D9D7E31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33A8F9-A49D-4716-8B3E-CACE56319A9A}" type="pres">
      <dgm:prSet presAssocID="{A8ED2B67-7F01-43B7-AADD-4CB9A452EC01}" presName="sibTrans" presStyleLbl="sibTrans2D1" presStyleIdx="1" presStyleCnt="5" custLinFactNeighborY="0"/>
      <dgm:spPr/>
      <dgm:t>
        <a:bodyPr/>
        <a:lstStyle/>
        <a:p>
          <a:endParaRPr lang="en-US"/>
        </a:p>
      </dgm:t>
    </dgm:pt>
    <dgm:pt modelId="{7C7024B9-803C-4BA9-9D5A-466EDE9F9DE2}" type="pres">
      <dgm:prSet presAssocID="{A8ED2B67-7F01-43B7-AADD-4CB9A452EC0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85FCEBC-AC6C-40B0-BABA-80DA264C6117}" type="pres">
      <dgm:prSet presAssocID="{AC355276-205D-4281-AF9A-4B08EE27E6F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C1F46-F2D3-44B5-AF43-83E7C9C935D9}" type="pres">
      <dgm:prSet presAssocID="{7392A0D3-97EF-4887-9688-045F614513ED}" presName="sibTrans" presStyleLbl="sibTrans2D1" presStyleIdx="2" presStyleCnt="5" custLinFactNeighborY="0"/>
      <dgm:spPr/>
      <dgm:t>
        <a:bodyPr/>
        <a:lstStyle/>
        <a:p>
          <a:endParaRPr lang="en-US"/>
        </a:p>
      </dgm:t>
    </dgm:pt>
    <dgm:pt modelId="{E0BCA2E2-DDCE-4E73-837D-0BEE2EC2E2F0}" type="pres">
      <dgm:prSet presAssocID="{7392A0D3-97EF-4887-9688-045F614513ED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82F915F-3D76-4711-AE50-5275546BC53B}" type="pres">
      <dgm:prSet presAssocID="{A89A2C63-CB89-4B95-B5A4-08CC02EC0A8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D10590-B1F5-4A16-A04A-DD79FFAC5BBB}" type="pres">
      <dgm:prSet presAssocID="{6358239E-6044-4B3B-A4DD-EA2C600B686B}" presName="sibTrans" presStyleLbl="sibTrans2D1" presStyleIdx="3" presStyleCnt="5" custLinFactNeighborY="0"/>
      <dgm:spPr/>
      <dgm:t>
        <a:bodyPr/>
        <a:lstStyle/>
        <a:p>
          <a:endParaRPr lang="en-US"/>
        </a:p>
      </dgm:t>
    </dgm:pt>
    <dgm:pt modelId="{F40B076F-3514-4E0A-AADA-79E4E96669CB}" type="pres">
      <dgm:prSet presAssocID="{6358239E-6044-4B3B-A4DD-EA2C600B686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0EEAF47-B548-4F79-ABA9-1608153B3E1A}" type="pres">
      <dgm:prSet presAssocID="{37461A68-774F-4204-B96C-F83FB2E543B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784B9-BCAF-43C7-9B96-60D1930950A3}" type="pres">
      <dgm:prSet presAssocID="{A3F1BFDB-A645-4973-B343-8512D912D2DB}" presName="sibTrans" presStyleLbl="sibTrans2D1" presStyleIdx="4" presStyleCnt="5" custLinFactNeighborY="0"/>
      <dgm:spPr/>
      <dgm:t>
        <a:bodyPr/>
        <a:lstStyle/>
        <a:p>
          <a:endParaRPr lang="en-US"/>
        </a:p>
      </dgm:t>
    </dgm:pt>
    <dgm:pt modelId="{EE55807F-C9CC-4B6B-9FA0-E41AED9D87EE}" type="pres">
      <dgm:prSet presAssocID="{A3F1BFDB-A645-4973-B343-8512D912D2DB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CFF7BEE0-DC85-4551-9742-FE30378C9D6F}" type="pres">
      <dgm:prSet presAssocID="{2332F9BB-10E0-43FB-9437-FDF01FA0BD9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52E99B-00C3-4C49-9D84-9EF4404ECD5B}" srcId="{3EDCD72D-16BA-463D-9A43-CECE0135C190}" destId="{AFD2AAE4-0C58-4086-AB30-6225528CE05F}" srcOrd="0" destOrd="0" parTransId="{BFD90470-3CC1-43D6-9B7F-BEFE7029FF4D}" sibTransId="{1F1E5D34-D818-4FDA-B8A5-467115EC1635}"/>
    <dgm:cxn modelId="{1325E1A1-E375-4A27-84A6-E102505EE67D}" srcId="{3EDCD72D-16BA-463D-9A43-CECE0135C190}" destId="{A71B3114-E34A-4202-BBC9-B502D9D7E31D}" srcOrd="1" destOrd="0" parTransId="{C86CF9BE-1A48-4056-BD16-D137B3CC2DD9}" sibTransId="{A8ED2B67-7F01-43B7-AADD-4CB9A452EC01}"/>
    <dgm:cxn modelId="{3BF2561D-8D11-4EC3-8E01-C20B057234DF}" type="presOf" srcId="{3EDCD72D-16BA-463D-9A43-CECE0135C190}" destId="{C65CE03A-16CD-4DD1-BDBF-5A4F17183ED2}" srcOrd="0" destOrd="0" presId="urn:microsoft.com/office/officeart/2005/8/layout/process2"/>
    <dgm:cxn modelId="{6AA01A8D-209C-4F91-ABBA-731BA0EC1F12}" type="presOf" srcId="{1F1E5D34-D818-4FDA-B8A5-467115EC1635}" destId="{CF8A6AFF-A75D-4B6B-84CF-84AE206C572B}" srcOrd="0" destOrd="0" presId="urn:microsoft.com/office/officeart/2005/8/layout/process2"/>
    <dgm:cxn modelId="{6AB083F4-89DE-4884-9AC1-F32286D1B4A7}" type="presOf" srcId="{1F1E5D34-D818-4FDA-B8A5-467115EC1635}" destId="{CD0D3026-3DD7-4B3D-A175-C6369FEC2469}" srcOrd="1" destOrd="0" presId="urn:microsoft.com/office/officeart/2005/8/layout/process2"/>
    <dgm:cxn modelId="{4206B465-7731-4878-BC4A-B93C527EF1E3}" type="presOf" srcId="{A3F1BFDB-A645-4973-B343-8512D912D2DB}" destId="{7D9784B9-BCAF-43C7-9B96-60D1930950A3}" srcOrd="0" destOrd="0" presId="urn:microsoft.com/office/officeart/2005/8/layout/process2"/>
    <dgm:cxn modelId="{7B8244E0-8D61-4D44-8064-3DFF1FE73D92}" type="presOf" srcId="{A3F1BFDB-A645-4973-B343-8512D912D2DB}" destId="{EE55807F-C9CC-4B6B-9FA0-E41AED9D87EE}" srcOrd="1" destOrd="0" presId="urn:microsoft.com/office/officeart/2005/8/layout/process2"/>
    <dgm:cxn modelId="{9ACF6BF2-91E5-43B1-99F8-A9A6B9911435}" type="presOf" srcId="{2332F9BB-10E0-43FB-9437-FDF01FA0BD9F}" destId="{CFF7BEE0-DC85-4551-9742-FE30378C9D6F}" srcOrd="0" destOrd="0" presId="urn:microsoft.com/office/officeart/2005/8/layout/process2"/>
    <dgm:cxn modelId="{155D2EC9-A491-4174-874B-87F9C0CE58CB}" srcId="{3EDCD72D-16BA-463D-9A43-CECE0135C190}" destId="{A89A2C63-CB89-4B95-B5A4-08CC02EC0A81}" srcOrd="3" destOrd="0" parTransId="{9B84A92F-0B36-4828-A4AB-6F811CDF28BB}" sibTransId="{6358239E-6044-4B3B-A4DD-EA2C600B686B}"/>
    <dgm:cxn modelId="{8A3B202C-1503-4DA3-8722-47AD6F8DCC45}" srcId="{3EDCD72D-16BA-463D-9A43-CECE0135C190}" destId="{37461A68-774F-4204-B96C-F83FB2E543BB}" srcOrd="4" destOrd="0" parTransId="{3845BB8E-213B-4CC6-8834-6612F7840FDF}" sibTransId="{A3F1BFDB-A645-4973-B343-8512D912D2DB}"/>
    <dgm:cxn modelId="{CE2D34A8-A169-4F5D-8E19-8754A7CEE3C4}" type="presOf" srcId="{37461A68-774F-4204-B96C-F83FB2E543BB}" destId="{30EEAF47-B548-4F79-ABA9-1608153B3E1A}" srcOrd="0" destOrd="0" presId="urn:microsoft.com/office/officeart/2005/8/layout/process2"/>
    <dgm:cxn modelId="{003CEB21-5D85-45CE-BF9B-EE524FDEB49A}" type="presOf" srcId="{A8ED2B67-7F01-43B7-AADD-4CB9A452EC01}" destId="{7C7024B9-803C-4BA9-9D5A-466EDE9F9DE2}" srcOrd="1" destOrd="0" presId="urn:microsoft.com/office/officeart/2005/8/layout/process2"/>
    <dgm:cxn modelId="{1D540E1E-CDAE-4A73-B6A8-12834049D0A2}" type="presOf" srcId="{A71B3114-E34A-4202-BBC9-B502D9D7E31D}" destId="{95670FF8-AA90-4081-B9D2-A74DD90A2633}" srcOrd="0" destOrd="0" presId="urn:microsoft.com/office/officeart/2005/8/layout/process2"/>
    <dgm:cxn modelId="{A860EB75-3779-424F-BB90-D2E0BE5613AC}" type="presOf" srcId="{A8ED2B67-7F01-43B7-AADD-4CB9A452EC01}" destId="{C533A8F9-A49D-4716-8B3E-CACE56319A9A}" srcOrd="0" destOrd="0" presId="urn:microsoft.com/office/officeart/2005/8/layout/process2"/>
    <dgm:cxn modelId="{19D03C71-B281-4E79-88A0-711DAEA2B39F}" type="presOf" srcId="{7392A0D3-97EF-4887-9688-045F614513ED}" destId="{E0BCA2E2-DDCE-4E73-837D-0BEE2EC2E2F0}" srcOrd="1" destOrd="0" presId="urn:microsoft.com/office/officeart/2005/8/layout/process2"/>
    <dgm:cxn modelId="{5123C369-440C-4169-8FE2-E0A73383A11D}" type="presOf" srcId="{7392A0D3-97EF-4887-9688-045F614513ED}" destId="{318C1F46-F2D3-44B5-AF43-83E7C9C935D9}" srcOrd="0" destOrd="0" presId="urn:microsoft.com/office/officeart/2005/8/layout/process2"/>
    <dgm:cxn modelId="{1CDBA380-528C-4FD7-BBC0-09BBEC8CB8A9}" type="presOf" srcId="{AC355276-205D-4281-AF9A-4B08EE27E6F3}" destId="{C85FCEBC-AC6C-40B0-BABA-80DA264C6117}" srcOrd="0" destOrd="0" presId="urn:microsoft.com/office/officeart/2005/8/layout/process2"/>
    <dgm:cxn modelId="{FF240D0E-0F0E-437D-BC05-46845996BE5F}" type="presOf" srcId="{6358239E-6044-4B3B-A4DD-EA2C600B686B}" destId="{F40B076F-3514-4E0A-AADA-79E4E96669CB}" srcOrd="1" destOrd="0" presId="urn:microsoft.com/office/officeart/2005/8/layout/process2"/>
    <dgm:cxn modelId="{1713C261-EC1F-48D8-AB81-7124E2E63F8A}" type="presOf" srcId="{AFD2AAE4-0C58-4086-AB30-6225528CE05F}" destId="{783FB94F-0557-454C-8364-19B4E86E7614}" srcOrd="0" destOrd="0" presId="urn:microsoft.com/office/officeart/2005/8/layout/process2"/>
    <dgm:cxn modelId="{B2CC493A-EAAD-41CA-A272-1B91A2F626B2}" type="presOf" srcId="{A89A2C63-CB89-4B95-B5A4-08CC02EC0A81}" destId="{382F915F-3D76-4711-AE50-5275546BC53B}" srcOrd="0" destOrd="0" presId="urn:microsoft.com/office/officeart/2005/8/layout/process2"/>
    <dgm:cxn modelId="{E96D3061-1ECC-48A4-A373-3B6957936801}" type="presOf" srcId="{6358239E-6044-4B3B-A4DD-EA2C600B686B}" destId="{BED10590-B1F5-4A16-A04A-DD79FFAC5BBB}" srcOrd="0" destOrd="0" presId="urn:microsoft.com/office/officeart/2005/8/layout/process2"/>
    <dgm:cxn modelId="{78DA96FB-E465-44F3-B003-C94D0EA2BC27}" srcId="{3EDCD72D-16BA-463D-9A43-CECE0135C190}" destId="{AC355276-205D-4281-AF9A-4B08EE27E6F3}" srcOrd="2" destOrd="0" parTransId="{C1B760F1-A605-4FB8-9028-C3BEC0C81D50}" sibTransId="{7392A0D3-97EF-4887-9688-045F614513ED}"/>
    <dgm:cxn modelId="{153733DA-74DB-40FD-A999-EFA2C8C30DBE}" srcId="{3EDCD72D-16BA-463D-9A43-CECE0135C190}" destId="{2332F9BB-10E0-43FB-9437-FDF01FA0BD9F}" srcOrd="5" destOrd="0" parTransId="{8C4FCE65-AE07-4B89-BCF3-B192614A4B3F}" sibTransId="{DB8B24DB-27B4-4DA8-84F7-D759E08E834B}"/>
    <dgm:cxn modelId="{5F257092-F6D9-463B-BAA0-D7A9FC688B2B}" type="presParOf" srcId="{C65CE03A-16CD-4DD1-BDBF-5A4F17183ED2}" destId="{783FB94F-0557-454C-8364-19B4E86E7614}" srcOrd="0" destOrd="0" presId="urn:microsoft.com/office/officeart/2005/8/layout/process2"/>
    <dgm:cxn modelId="{23F56369-FF54-4BE2-8505-C919DBA66D04}" type="presParOf" srcId="{C65CE03A-16CD-4DD1-BDBF-5A4F17183ED2}" destId="{CF8A6AFF-A75D-4B6B-84CF-84AE206C572B}" srcOrd="1" destOrd="0" presId="urn:microsoft.com/office/officeart/2005/8/layout/process2"/>
    <dgm:cxn modelId="{AFE524B9-3171-40AA-A6F0-A06F79DBC696}" type="presParOf" srcId="{CF8A6AFF-A75D-4B6B-84CF-84AE206C572B}" destId="{CD0D3026-3DD7-4B3D-A175-C6369FEC2469}" srcOrd="0" destOrd="0" presId="urn:microsoft.com/office/officeart/2005/8/layout/process2"/>
    <dgm:cxn modelId="{65AE56C5-6E06-4940-9A65-95C14AE4DFF3}" type="presParOf" srcId="{C65CE03A-16CD-4DD1-BDBF-5A4F17183ED2}" destId="{95670FF8-AA90-4081-B9D2-A74DD90A2633}" srcOrd="2" destOrd="0" presId="urn:microsoft.com/office/officeart/2005/8/layout/process2"/>
    <dgm:cxn modelId="{CA2B9323-5D2A-4AD9-833C-89850C131DF8}" type="presParOf" srcId="{C65CE03A-16CD-4DD1-BDBF-5A4F17183ED2}" destId="{C533A8F9-A49D-4716-8B3E-CACE56319A9A}" srcOrd="3" destOrd="0" presId="urn:microsoft.com/office/officeart/2005/8/layout/process2"/>
    <dgm:cxn modelId="{13E30B63-06DB-490D-8A5D-C734949B4418}" type="presParOf" srcId="{C533A8F9-A49D-4716-8B3E-CACE56319A9A}" destId="{7C7024B9-803C-4BA9-9D5A-466EDE9F9DE2}" srcOrd="0" destOrd="0" presId="urn:microsoft.com/office/officeart/2005/8/layout/process2"/>
    <dgm:cxn modelId="{6101E3F2-E7E7-430D-BDE7-957520C6D6F5}" type="presParOf" srcId="{C65CE03A-16CD-4DD1-BDBF-5A4F17183ED2}" destId="{C85FCEBC-AC6C-40B0-BABA-80DA264C6117}" srcOrd="4" destOrd="0" presId="urn:microsoft.com/office/officeart/2005/8/layout/process2"/>
    <dgm:cxn modelId="{7BC6E0AA-CB3C-47D6-8A84-D17956ADE298}" type="presParOf" srcId="{C65CE03A-16CD-4DD1-BDBF-5A4F17183ED2}" destId="{318C1F46-F2D3-44B5-AF43-83E7C9C935D9}" srcOrd="5" destOrd="0" presId="urn:microsoft.com/office/officeart/2005/8/layout/process2"/>
    <dgm:cxn modelId="{F594D6CC-D24C-4A2E-8FA6-5380512A0AA2}" type="presParOf" srcId="{318C1F46-F2D3-44B5-AF43-83E7C9C935D9}" destId="{E0BCA2E2-DDCE-4E73-837D-0BEE2EC2E2F0}" srcOrd="0" destOrd="0" presId="urn:microsoft.com/office/officeart/2005/8/layout/process2"/>
    <dgm:cxn modelId="{57558FD2-704D-4275-A838-0990A553CB64}" type="presParOf" srcId="{C65CE03A-16CD-4DD1-BDBF-5A4F17183ED2}" destId="{382F915F-3D76-4711-AE50-5275546BC53B}" srcOrd="6" destOrd="0" presId="urn:microsoft.com/office/officeart/2005/8/layout/process2"/>
    <dgm:cxn modelId="{F994530D-59B3-44C3-9D98-E5BD5625B63F}" type="presParOf" srcId="{C65CE03A-16CD-4DD1-BDBF-5A4F17183ED2}" destId="{BED10590-B1F5-4A16-A04A-DD79FFAC5BBB}" srcOrd="7" destOrd="0" presId="urn:microsoft.com/office/officeart/2005/8/layout/process2"/>
    <dgm:cxn modelId="{99AD9E60-ACFA-4CF1-8688-DB22C5DBC176}" type="presParOf" srcId="{BED10590-B1F5-4A16-A04A-DD79FFAC5BBB}" destId="{F40B076F-3514-4E0A-AADA-79E4E96669CB}" srcOrd="0" destOrd="0" presId="urn:microsoft.com/office/officeart/2005/8/layout/process2"/>
    <dgm:cxn modelId="{70C59E29-2B8D-452A-8198-B8734B816436}" type="presParOf" srcId="{C65CE03A-16CD-4DD1-BDBF-5A4F17183ED2}" destId="{30EEAF47-B548-4F79-ABA9-1608153B3E1A}" srcOrd="8" destOrd="0" presId="urn:microsoft.com/office/officeart/2005/8/layout/process2"/>
    <dgm:cxn modelId="{632B3485-650B-4A4E-9BE4-8E607002E95B}" type="presParOf" srcId="{C65CE03A-16CD-4DD1-BDBF-5A4F17183ED2}" destId="{7D9784B9-BCAF-43C7-9B96-60D1930950A3}" srcOrd="9" destOrd="0" presId="urn:microsoft.com/office/officeart/2005/8/layout/process2"/>
    <dgm:cxn modelId="{5908027D-748C-4C78-A89E-5585CD18CEB9}" type="presParOf" srcId="{7D9784B9-BCAF-43C7-9B96-60D1930950A3}" destId="{EE55807F-C9CC-4B6B-9FA0-E41AED9D87EE}" srcOrd="0" destOrd="0" presId="urn:microsoft.com/office/officeart/2005/8/layout/process2"/>
    <dgm:cxn modelId="{A7EDAB13-079D-40FB-B3C3-F17843127555}" type="presParOf" srcId="{C65CE03A-16CD-4DD1-BDBF-5A4F17183ED2}" destId="{CFF7BEE0-DC85-4551-9742-FE30378C9D6F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C632D1-3D32-4C62-B34F-7DCF2263E7D8}" type="doc">
      <dgm:prSet loTypeId="urn:microsoft.com/office/officeart/2005/8/layout/process2" loCatId="process" qsTypeId="urn:microsoft.com/office/officeart/2005/8/quickstyle/simple3" qsCatId="simple" csTypeId="urn:microsoft.com/office/officeart/2005/8/colors/accent1_1" csCatId="accent1" phldr="1"/>
      <dgm:spPr/>
    </dgm:pt>
    <dgm:pt modelId="{7FC33EF0-569F-4253-8557-54E252C2AF04}">
      <dgm:prSet phldrT="[Text]" custT="1"/>
      <dgm:spPr/>
      <dgm:t>
        <a:bodyPr/>
        <a:lstStyle/>
        <a:p>
          <a:r>
            <a:rPr lang="en-US" sz="1000" b="1" dirty="0" smtClean="0">
              <a:latin typeface="Raleway" panose="020B0604020202020204" charset="0"/>
            </a:rPr>
            <a:t>Long term offtake</a:t>
          </a:r>
          <a:endParaRPr lang="en-US" sz="1000" b="1" dirty="0">
            <a:latin typeface="Raleway" panose="020B0604020202020204" charset="0"/>
          </a:endParaRPr>
        </a:p>
      </dgm:t>
    </dgm:pt>
    <dgm:pt modelId="{47B0A7E2-2D2F-4281-BAB5-A189BFBFB050}" type="parTrans" cxnId="{00C62FBF-3BF6-48F4-BDA7-F6F0DCE1D895}">
      <dgm:prSet/>
      <dgm:spPr/>
      <dgm:t>
        <a:bodyPr/>
        <a:lstStyle/>
        <a:p>
          <a:endParaRPr lang="en-US" sz="1200" b="1"/>
        </a:p>
      </dgm:t>
    </dgm:pt>
    <dgm:pt modelId="{21CEE126-C9EE-426B-8127-860F39396387}" type="sibTrans" cxnId="{00C62FBF-3BF6-48F4-BDA7-F6F0DCE1D895}">
      <dgm:prSet custT="1"/>
      <dgm:spPr/>
      <dgm:t>
        <a:bodyPr/>
        <a:lstStyle/>
        <a:p>
          <a:endParaRPr lang="en-US" sz="500" b="1"/>
        </a:p>
      </dgm:t>
    </dgm:pt>
    <dgm:pt modelId="{4A671022-D361-4C1C-B5ED-B20AA3CCF145}">
      <dgm:prSet phldrT="[Text]" custT="1"/>
      <dgm:spPr/>
      <dgm:t>
        <a:bodyPr/>
        <a:lstStyle/>
        <a:p>
          <a:r>
            <a:rPr lang="en-US" sz="1000" b="1" dirty="0" smtClean="0">
              <a:latin typeface="Raleway" panose="020B0604020202020204" charset="0"/>
            </a:rPr>
            <a:t>Predictable </a:t>
          </a:r>
          <a:r>
            <a:rPr lang="en-US" sz="1000" b="1" dirty="0" err="1" smtClean="0">
              <a:latin typeface="Raleway" panose="020B0604020202020204" charset="0"/>
            </a:rPr>
            <a:t>cashflows</a:t>
          </a:r>
          <a:endParaRPr lang="en-US" sz="1000" b="1" dirty="0">
            <a:latin typeface="Raleway" panose="020B0604020202020204" charset="0"/>
          </a:endParaRPr>
        </a:p>
      </dgm:t>
    </dgm:pt>
    <dgm:pt modelId="{68CB3299-E6DB-44FB-A308-3FFACDEA435F}" type="parTrans" cxnId="{D8C5252C-9086-4D8E-A8A6-7D7555AF24E7}">
      <dgm:prSet/>
      <dgm:spPr/>
      <dgm:t>
        <a:bodyPr/>
        <a:lstStyle/>
        <a:p>
          <a:endParaRPr lang="en-US" sz="1200" b="1"/>
        </a:p>
      </dgm:t>
    </dgm:pt>
    <dgm:pt modelId="{FF382E23-CB8D-4C64-91C6-40E599A34389}" type="sibTrans" cxnId="{D8C5252C-9086-4D8E-A8A6-7D7555AF24E7}">
      <dgm:prSet custT="1"/>
      <dgm:spPr/>
      <dgm:t>
        <a:bodyPr/>
        <a:lstStyle/>
        <a:p>
          <a:endParaRPr lang="en-US" sz="500" b="1"/>
        </a:p>
      </dgm:t>
    </dgm:pt>
    <dgm:pt modelId="{4DCCC909-2067-4C34-9153-9DC0BF671818}">
      <dgm:prSet phldrT="[Text]" custT="1"/>
      <dgm:spPr/>
      <dgm:t>
        <a:bodyPr/>
        <a:lstStyle/>
        <a:p>
          <a:r>
            <a:rPr lang="en-US" sz="1000" b="1" dirty="0" smtClean="0">
              <a:latin typeface="Raleway" panose="020B0604020202020204" charset="0"/>
            </a:rPr>
            <a:t>Digitization</a:t>
          </a:r>
          <a:endParaRPr lang="en-US" sz="1000" b="1" dirty="0">
            <a:latin typeface="Raleway" panose="020B0604020202020204" charset="0"/>
          </a:endParaRPr>
        </a:p>
      </dgm:t>
    </dgm:pt>
    <dgm:pt modelId="{05CEB59C-65A7-454E-859C-E004E793BDB1}" type="parTrans" cxnId="{F4596B8C-23FB-423A-8BBB-35F9F6BBE8AF}">
      <dgm:prSet/>
      <dgm:spPr/>
      <dgm:t>
        <a:bodyPr/>
        <a:lstStyle/>
        <a:p>
          <a:endParaRPr lang="en-US" sz="1200" b="1"/>
        </a:p>
      </dgm:t>
    </dgm:pt>
    <dgm:pt modelId="{B6D1CF6F-BF07-4121-9E07-661A1EA4E00F}" type="sibTrans" cxnId="{F4596B8C-23FB-423A-8BBB-35F9F6BBE8AF}">
      <dgm:prSet custT="1"/>
      <dgm:spPr/>
      <dgm:t>
        <a:bodyPr/>
        <a:lstStyle/>
        <a:p>
          <a:endParaRPr lang="en-US" sz="500" b="1"/>
        </a:p>
      </dgm:t>
    </dgm:pt>
    <dgm:pt modelId="{6ABEC964-85BC-450C-A829-C84482297AFA}">
      <dgm:prSet phldrT="[Text]" custT="1"/>
      <dgm:spPr/>
      <dgm:t>
        <a:bodyPr/>
        <a:lstStyle/>
        <a:p>
          <a:r>
            <a:rPr lang="en-US" sz="1000" b="1" dirty="0" smtClean="0">
              <a:latin typeface="Raleway" panose="020B0604020202020204" charset="0"/>
            </a:rPr>
            <a:t>Structured finance</a:t>
          </a:r>
          <a:endParaRPr lang="en-US" sz="1000" b="1" dirty="0">
            <a:latin typeface="Raleway" panose="020B0604020202020204" charset="0"/>
          </a:endParaRPr>
        </a:p>
      </dgm:t>
    </dgm:pt>
    <dgm:pt modelId="{F5BD9658-88C0-481C-B04E-1E4687346581}" type="parTrans" cxnId="{C54F8808-6C63-4C1E-9A81-DE188F551FE5}">
      <dgm:prSet/>
      <dgm:spPr/>
      <dgm:t>
        <a:bodyPr/>
        <a:lstStyle/>
        <a:p>
          <a:endParaRPr lang="en-US" sz="1200" b="1"/>
        </a:p>
      </dgm:t>
    </dgm:pt>
    <dgm:pt modelId="{BF15901B-4F7A-4CC9-9E10-81C947062CB5}" type="sibTrans" cxnId="{C54F8808-6C63-4C1E-9A81-DE188F551FE5}">
      <dgm:prSet custT="1"/>
      <dgm:spPr/>
      <dgm:t>
        <a:bodyPr/>
        <a:lstStyle/>
        <a:p>
          <a:endParaRPr lang="en-US" sz="500" b="1"/>
        </a:p>
      </dgm:t>
    </dgm:pt>
    <dgm:pt modelId="{9B4A4C80-A69E-4590-B1A8-C7C878503B4D}">
      <dgm:prSet phldrT="[Text]" custT="1"/>
      <dgm:spPr/>
      <dgm:t>
        <a:bodyPr/>
        <a:lstStyle/>
        <a:p>
          <a:r>
            <a:rPr lang="en-US" sz="1000" b="1" dirty="0" smtClean="0">
              <a:latin typeface="Raleway" panose="020B0604020202020204" charset="0"/>
            </a:rPr>
            <a:t>Scalable finance</a:t>
          </a:r>
          <a:endParaRPr lang="en-US" sz="1000" b="1" dirty="0">
            <a:latin typeface="Raleway" panose="020B0604020202020204" charset="0"/>
          </a:endParaRPr>
        </a:p>
      </dgm:t>
    </dgm:pt>
    <dgm:pt modelId="{D17E8EF0-8ACC-4DAC-A6AA-6AEB40E6B61D}" type="parTrans" cxnId="{2BDA226A-F566-40CB-BA3D-6B5952AF6C50}">
      <dgm:prSet/>
      <dgm:spPr/>
      <dgm:t>
        <a:bodyPr/>
        <a:lstStyle/>
        <a:p>
          <a:endParaRPr lang="en-US" sz="1200" b="1"/>
        </a:p>
      </dgm:t>
    </dgm:pt>
    <dgm:pt modelId="{DB199FE1-8B9E-41ED-AD55-2FD59CE95D36}" type="sibTrans" cxnId="{2BDA226A-F566-40CB-BA3D-6B5952AF6C50}">
      <dgm:prSet/>
      <dgm:spPr/>
      <dgm:t>
        <a:bodyPr/>
        <a:lstStyle/>
        <a:p>
          <a:endParaRPr lang="en-US" sz="1200" b="1"/>
        </a:p>
      </dgm:t>
    </dgm:pt>
    <dgm:pt modelId="{9EAD9969-D5F4-4E2E-B5A8-959A29532167}" type="pres">
      <dgm:prSet presAssocID="{1EC632D1-3D32-4C62-B34F-7DCF2263E7D8}" presName="linearFlow" presStyleCnt="0">
        <dgm:presLayoutVars>
          <dgm:resizeHandles val="exact"/>
        </dgm:presLayoutVars>
      </dgm:prSet>
      <dgm:spPr/>
    </dgm:pt>
    <dgm:pt modelId="{64AAB252-B23E-4A6E-ABB8-F8777042683B}" type="pres">
      <dgm:prSet presAssocID="{7FC33EF0-569F-4253-8557-54E252C2AF0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2BC94-F210-4078-8AC8-1525AB8FC0A2}" type="pres">
      <dgm:prSet presAssocID="{21CEE126-C9EE-426B-8127-860F3939638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2A6A74D6-0212-4EA0-B5EE-DF8E39CF764E}" type="pres">
      <dgm:prSet presAssocID="{21CEE126-C9EE-426B-8127-860F3939638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5081AC3-3068-4C03-87C3-D40A3F88F8F7}" type="pres">
      <dgm:prSet presAssocID="{4A671022-D361-4C1C-B5ED-B20AA3CCF14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97BCC-4A45-46B3-9F07-1312CC8A788E}" type="pres">
      <dgm:prSet presAssocID="{FF382E23-CB8D-4C64-91C6-40E599A34389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4A9AF68-8BC0-4F7C-93EF-DDF836B833AB}" type="pres">
      <dgm:prSet presAssocID="{FF382E23-CB8D-4C64-91C6-40E599A34389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8EFBAF7-EB6B-4A5D-940B-65BDFB23F8D9}" type="pres">
      <dgm:prSet presAssocID="{4DCCC909-2067-4C34-9153-9DC0BF67181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A5712-37A7-4346-91C5-1C18E9864468}" type="pres">
      <dgm:prSet presAssocID="{B6D1CF6F-BF07-4121-9E07-661A1EA4E00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228D02E-2A20-42C4-AB50-A0DB08E884BA}" type="pres">
      <dgm:prSet presAssocID="{B6D1CF6F-BF07-4121-9E07-661A1EA4E00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F5C2A95-69F6-441A-AA20-0CB5789D12C9}" type="pres">
      <dgm:prSet presAssocID="{6ABEC964-85BC-450C-A829-C84482297AF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290D4-99C9-46A8-AA44-FB38A5DABA31}" type="pres">
      <dgm:prSet presAssocID="{BF15901B-4F7A-4CC9-9E10-81C947062CB5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319E533-2645-4518-945C-1C24CBF90B25}" type="pres">
      <dgm:prSet presAssocID="{BF15901B-4F7A-4CC9-9E10-81C947062CB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063C7FB2-82FC-4A26-8AB2-B7EF41153748}" type="pres">
      <dgm:prSet presAssocID="{9B4A4C80-A69E-4590-B1A8-C7C878503B4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BEF5EC-ABCD-4569-9ADB-D2A3C0419D8D}" type="presOf" srcId="{FF382E23-CB8D-4C64-91C6-40E599A34389}" destId="{05A97BCC-4A45-46B3-9F07-1312CC8A788E}" srcOrd="0" destOrd="0" presId="urn:microsoft.com/office/officeart/2005/8/layout/process2"/>
    <dgm:cxn modelId="{C54F8808-6C63-4C1E-9A81-DE188F551FE5}" srcId="{1EC632D1-3D32-4C62-B34F-7DCF2263E7D8}" destId="{6ABEC964-85BC-450C-A829-C84482297AFA}" srcOrd="3" destOrd="0" parTransId="{F5BD9658-88C0-481C-B04E-1E4687346581}" sibTransId="{BF15901B-4F7A-4CC9-9E10-81C947062CB5}"/>
    <dgm:cxn modelId="{25DC2E8D-8824-49A0-B315-13302335186E}" type="presOf" srcId="{FF382E23-CB8D-4C64-91C6-40E599A34389}" destId="{44A9AF68-8BC0-4F7C-93EF-DDF836B833AB}" srcOrd="1" destOrd="0" presId="urn:microsoft.com/office/officeart/2005/8/layout/process2"/>
    <dgm:cxn modelId="{00C62FBF-3BF6-48F4-BDA7-F6F0DCE1D895}" srcId="{1EC632D1-3D32-4C62-B34F-7DCF2263E7D8}" destId="{7FC33EF0-569F-4253-8557-54E252C2AF04}" srcOrd="0" destOrd="0" parTransId="{47B0A7E2-2D2F-4281-BAB5-A189BFBFB050}" sibTransId="{21CEE126-C9EE-426B-8127-860F39396387}"/>
    <dgm:cxn modelId="{C1A4CE42-A0B9-42CC-AD64-B7261EF2FD40}" type="presOf" srcId="{21CEE126-C9EE-426B-8127-860F39396387}" destId="{2A6A74D6-0212-4EA0-B5EE-DF8E39CF764E}" srcOrd="1" destOrd="0" presId="urn:microsoft.com/office/officeart/2005/8/layout/process2"/>
    <dgm:cxn modelId="{F4596B8C-23FB-423A-8BBB-35F9F6BBE8AF}" srcId="{1EC632D1-3D32-4C62-B34F-7DCF2263E7D8}" destId="{4DCCC909-2067-4C34-9153-9DC0BF671818}" srcOrd="2" destOrd="0" parTransId="{05CEB59C-65A7-454E-859C-E004E793BDB1}" sibTransId="{B6D1CF6F-BF07-4121-9E07-661A1EA4E00F}"/>
    <dgm:cxn modelId="{027EB3F8-AB64-46D6-9927-0DC40AA455D4}" type="presOf" srcId="{21CEE126-C9EE-426B-8127-860F39396387}" destId="{5682BC94-F210-4078-8AC8-1525AB8FC0A2}" srcOrd="0" destOrd="0" presId="urn:microsoft.com/office/officeart/2005/8/layout/process2"/>
    <dgm:cxn modelId="{8BD4A297-CEA6-44D9-8747-9DA008FF66C5}" type="presOf" srcId="{BF15901B-4F7A-4CC9-9E10-81C947062CB5}" destId="{016290D4-99C9-46A8-AA44-FB38A5DABA31}" srcOrd="0" destOrd="0" presId="urn:microsoft.com/office/officeart/2005/8/layout/process2"/>
    <dgm:cxn modelId="{D810E6D9-C90A-4970-B6FF-00B76D6D0981}" type="presOf" srcId="{9B4A4C80-A69E-4590-B1A8-C7C878503B4D}" destId="{063C7FB2-82FC-4A26-8AB2-B7EF41153748}" srcOrd="0" destOrd="0" presId="urn:microsoft.com/office/officeart/2005/8/layout/process2"/>
    <dgm:cxn modelId="{9F2326EC-87FF-4C5D-AF6D-A611040C3901}" type="presOf" srcId="{BF15901B-4F7A-4CC9-9E10-81C947062CB5}" destId="{1319E533-2645-4518-945C-1C24CBF90B25}" srcOrd="1" destOrd="0" presId="urn:microsoft.com/office/officeart/2005/8/layout/process2"/>
    <dgm:cxn modelId="{1F383A42-A13E-4E91-A213-6DFC39AABAF6}" type="presOf" srcId="{1EC632D1-3D32-4C62-B34F-7DCF2263E7D8}" destId="{9EAD9969-D5F4-4E2E-B5A8-959A29532167}" srcOrd="0" destOrd="0" presId="urn:microsoft.com/office/officeart/2005/8/layout/process2"/>
    <dgm:cxn modelId="{D8C5252C-9086-4D8E-A8A6-7D7555AF24E7}" srcId="{1EC632D1-3D32-4C62-B34F-7DCF2263E7D8}" destId="{4A671022-D361-4C1C-B5ED-B20AA3CCF145}" srcOrd="1" destOrd="0" parTransId="{68CB3299-E6DB-44FB-A308-3FFACDEA435F}" sibTransId="{FF382E23-CB8D-4C64-91C6-40E599A34389}"/>
    <dgm:cxn modelId="{8F5EF30C-9770-46BA-ABF5-CE661ED6F584}" type="presOf" srcId="{4DCCC909-2067-4C34-9153-9DC0BF671818}" destId="{88EFBAF7-EB6B-4A5D-940B-65BDFB23F8D9}" srcOrd="0" destOrd="0" presId="urn:microsoft.com/office/officeart/2005/8/layout/process2"/>
    <dgm:cxn modelId="{E1C6EA8D-8B29-4FD2-9023-C544EBBF82CC}" type="presOf" srcId="{B6D1CF6F-BF07-4121-9E07-661A1EA4E00F}" destId="{6228D02E-2A20-42C4-AB50-A0DB08E884BA}" srcOrd="1" destOrd="0" presId="urn:microsoft.com/office/officeart/2005/8/layout/process2"/>
    <dgm:cxn modelId="{E8C3B5F3-C059-4993-BF27-8FF07B42E31F}" type="presOf" srcId="{7FC33EF0-569F-4253-8557-54E252C2AF04}" destId="{64AAB252-B23E-4A6E-ABB8-F8777042683B}" srcOrd="0" destOrd="0" presId="urn:microsoft.com/office/officeart/2005/8/layout/process2"/>
    <dgm:cxn modelId="{C8AF0B75-C6AF-4460-A926-C20B7064B456}" type="presOf" srcId="{B6D1CF6F-BF07-4121-9E07-661A1EA4E00F}" destId="{CF3A5712-37A7-4346-91C5-1C18E9864468}" srcOrd="0" destOrd="0" presId="urn:microsoft.com/office/officeart/2005/8/layout/process2"/>
    <dgm:cxn modelId="{4AB6B39D-DA4C-4D29-A4F8-4CB9FEBEB3DF}" type="presOf" srcId="{6ABEC964-85BC-450C-A829-C84482297AFA}" destId="{CF5C2A95-69F6-441A-AA20-0CB5789D12C9}" srcOrd="0" destOrd="0" presId="urn:microsoft.com/office/officeart/2005/8/layout/process2"/>
    <dgm:cxn modelId="{2BDA226A-F566-40CB-BA3D-6B5952AF6C50}" srcId="{1EC632D1-3D32-4C62-B34F-7DCF2263E7D8}" destId="{9B4A4C80-A69E-4590-B1A8-C7C878503B4D}" srcOrd="4" destOrd="0" parTransId="{D17E8EF0-8ACC-4DAC-A6AA-6AEB40E6B61D}" sibTransId="{DB199FE1-8B9E-41ED-AD55-2FD59CE95D36}"/>
    <dgm:cxn modelId="{BBB0F1D7-9D14-44C1-B366-5BC66E043C70}" type="presOf" srcId="{4A671022-D361-4C1C-B5ED-B20AA3CCF145}" destId="{65081AC3-3068-4C03-87C3-D40A3F88F8F7}" srcOrd="0" destOrd="0" presId="urn:microsoft.com/office/officeart/2005/8/layout/process2"/>
    <dgm:cxn modelId="{2778EF27-DF6D-4B39-860E-679E70522CA5}" type="presParOf" srcId="{9EAD9969-D5F4-4E2E-B5A8-959A29532167}" destId="{64AAB252-B23E-4A6E-ABB8-F8777042683B}" srcOrd="0" destOrd="0" presId="urn:microsoft.com/office/officeart/2005/8/layout/process2"/>
    <dgm:cxn modelId="{4585260D-8E19-400E-8F10-C2E9CCF4AD78}" type="presParOf" srcId="{9EAD9969-D5F4-4E2E-B5A8-959A29532167}" destId="{5682BC94-F210-4078-8AC8-1525AB8FC0A2}" srcOrd="1" destOrd="0" presId="urn:microsoft.com/office/officeart/2005/8/layout/process2"/>
    <dgm:cxn modelId="{8ADCDA44-C73F-4C11-B786-B284A8C8E028}" type="presParOf" srcId="{5682BC94-F210-4078-8AC8-1525AB8FC0A2}" destId="{2A6A74D6-0212-4EA0-B5EE-DF8E39CF764E}" srcOrd="0" destOrd="0" presId="urn:microsoft.com/office/officeart/2005/8/layout/process2"/>
    <dgm:cxn modelId="{58A3B790-76A4-4D0C-9530-995D8FF72A6F}" type="presParOf" srcId="{9EAD9969-D5F4-4E2E-B5A8-959A29532167}" destId="{65081AC3-3068-4C03-87C3-D40A3F88F8F7}" srcOrd="2" destOrd="0" presId="urn:microsoft.com/office/officeart/2005/8/layout/process2"/>
    <dgm:cxn modelId="{FDA95823-8A91-47F0-AF08-B38B131E2D62}" type="presParOf" srcId="{9EAD9969-D5F4-4E2E-B5A8-959A29532167}" destId="{05A97BCC-4A45-46B3-9F07-1312CC8A788E}" srcOrd="3" destOrd="0" presId="urn:microsoft.com/office/officeart/2005/8/layout/process2"/>
    <dgm:cxn modelId="{3EFF8FD0-10C9-4713-BEC2-4BE910E4D057}" type="presParOf" srcId="{05A97BCC-4A45-46B3-9F07-1312CC8A788E}" destId="{44A9AF68-8BC0-4F7C-93EF-DDF836B833AB}" srcOrd="0" destOrd="0" presId="urn:microsoft.com/office/officeart/2005/8/layout/process2"/>
    <dgm:cxn modelId="{B2538FAA-DE23-43BC-B0CA-648902115EE1}" type="presParOf" srcId="{9EAD9969-D5F4-4E2E-B5A8-959A29532167}" destId="{88EFBAF7-EB6B-4A5D-940B-65BDFB23F8D9}" srcOrd="4" destOrd="0" presId="urn:microsoft.com/office/officeart/2005/8/layout/process2"/>
    <dgm:cxn modelId="{75BACDA1-E6A4-4250-8485-2689F5D87C58}" type="presParOf" srcId="{9EAD9969-D5F4-4E2E-B5A8-959A29532167}" destId="{CF3A5712-37A7-4346-91C5-1C18E9864468}" srcOrd="5" destOrd="0" presId="urn:microsoft.com/office/officeart/2005/8/layout/process2"/>
    <dgm:cxn modelId="{CB2D6A62-050A-4FD4-9CED-5693243DDBC1}" type="presParOf" srcId="{CF3A5712-37A7-4346-91C5-1C18E9864468}" destId="{6228D02E-2A20-42C4-AB50-A0DB08E884BA}" srcOrd="0" destOrd="0" presId="urn:microsoft.com/office/officeart/2005/8/layout/process2"/>
    <dgm:cxn modelId="{F84A220B-441D-45ED-9500-B8B7365440A8}" type="presParOf" srcId="{9EAD9969-D5F4-4E2E-B5A8-959A29532167}" destId="{CF5C2A95-69F6-441A-AA20-0CB5789D12C9}" srcOrd="6" destOrd="0" presId="urn:microsoft.com/office/officeart/2005/8/layout/process2"/>
    <dgm:cxn modelId="{82A3A939-FB4E-41BA-9792-C7C99B483164}" type="presParOf" srcId="{9EAD9969-D5F4-4E2E-B5A8-959A29532167}" destId="{016290D4-99C9-46A8-AA44-FB38A5DABA31}" srcOrd="7" destOrd="0" presId="urn:microsoft.com/office/officeart/2005/8/layout/process2"/>
    <dgm:cxn modelId="{295205C9-2A96-4711-A48D-7130B74D8D67}" type="presParOf" srcId="{016290D4-99C9-46A8-AA44-FB38A5DABA31}" destId="{1319E533-2645-4518-945C-1C24CBF90B25}" srcOrd="0" destOrd="0" presId="urn:microsoft.com/office/officeart/2005/8/layout/process2"/>
    <dgm:cxn modelId="{BE214A81-35A5-4EC7-B350-7A5D8312A154}" type="presParOf" srcId="{9EAD9969-D5F4-4E2E-B5A8-959A29532167}" destId="{063C7FB2-82FC-4A26-8AB2-B7EF41153748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A2D598-C6DE-471E-AF1E-40DCA84C35A6}" type="doc">
      <dgm:prSet loTypeId="urn:microsoft.com/office/officeart/2005/8/layout/venn1" loCatId="relationship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4F9454A4-8A6A-4E17-BFF3-5FF6F57DEECE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C00000">
            <a:alpha val="50196"/>
          </a:srgbClr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ctr"/>
          <a:r>
            <a:rPr lang="en-US" sz="1600" b="1" smtClean="0">
              <a:latin typeface="Raleway" panose="020B0604020202020204" charset="0"/>
            </a:rPr>
            <a:t>AI – Supply Intelligence</a:t>
          </a:r>
          <a:endParaRPr lang="en-US" sz="1600" b="1" dirty="0">
            <a:latin typeface="Raleway" panose="020B0604020202020204" charset="0"/>
          </a:endParaRPr>
        </a:p>
      </dgm:t>
    </dgm:pt>
    <dgm:pt modelId="{67DB91A8-EAF7-41A6-BEEE-2A95968FA16C}" type="parTrans" cxnId="{8FE92356-6E44-45D0-A04A-0BC81FD5E689}">
      <dgm:prSet/>
      <dgm:spPr/>
      <dgm:t>
        <a:bodyPr/>
        <a:lstStyle/>
        <a:p>
          <a:pPr algn="ctr"/>
          <a:endParaRPr lang="en-US" sz="1000" b="1">
            <a:solidFill>
              <a:schemeClr val="bg1"/>
            </a:solidFill>
            <a:latin typeface="Raleway" panose="020B0604020202020204" charset="0"/>
          </a:endParaRPr>
        </a:p>
      </dgm:t>
    </dgm:pt>
    <dgm:pt modelId="{3871AB8E-DC67-48A4-9F2A-E7047776485A}" type="sibTrans" cxnId="{8FE92356-6E44-45D0-A04A-0BC81FD5E689}">
      <dgm:prSet/>
      <dgm:spPr/>
      <dgm:t>
        <a:bodyPr/>
        <a:lstStyle/>
        <a:p>
          <a:pPr algn="ctr"/>
          <a:endParaRPr lang="en-US" sz="1000" b="1">
            <a:solidFill>
              <a:schemeClr val="bg1"/>
            </a:solidFill>
            <a:latin typeface="Raleway" panose="020B0604020202020204" charset="0"/>
          </a:endParaRPr>
        </a:p>
      </dgm:t>
    </dgm:pt>
    <dgm:pt modelId="{5FF43BDA-950C-4F0F-A2E1-C21BADC7CE6D}">
      <dgm:prSet phldrT="[Text]" custT="1"/>
      <dgm:spPr>
        <a:solidFill>
          <a:srgbClr val="CCCC00"/>
        </a:solidFill>
      </dgm:spPr>
      <dgm:t>
        <a:bodyPr/>
        <a:lstStyle/>
        <a:p>
          <a:pPr algn="l"/>
          <a:r>
            <a:rPr lang="en-US" sz="1600" b="1" dirty="0" smtClean="0">
              <a:latin typeface="Raleway" panose="020B0604020202020204" charset="0"/>
            </a:rPr>
            <a:t>Tokenization – Capital mobilization</a:t>
          </a:r>
          <a:endParaRPr lang="en-US" sz="1600" b="1" dirty="0">
            <a:latin typeface="Raleway" panose="020B0604020202020204" charset="0"/>
          </a:endParaRPr>
        </a:p>
      </dgm:t>
    </dgm:pt>
    <dgm:pt modelId="{E00EE6D1-2871-4189-AD31-1CC3F1969751}" type="parTrans" cxnId="{A3495B1E-F42C-46FD-A604-16E4E5F6D26C}">
      <dgm:prSet/>
      <dgm:spPr/>
      <dgm:t>
        <a:bodyPr/>
        <a:lstStyle/>
        <a:p>
          <a:pPr algn="ctr"/>
          <a:endParaRPr lang="en-US" sz="1000" b="1">
            <a:solidFill>
              <a:schemeClr val="bg1"/>
            </a:solidFill>
            <a:latin typeface="Raleway" panose="020B0604020202020204" charset="0"/>
          </a:endParaRPr>
        </a:p>
      </dgm:t>
    </dgm:pt>
    <dgm:pt modelId="{6D285525-292D-4EAB-88B9-123F1CBBAF22}" type="sibTrans" cxnId="{A3495B1E-F42C-46FD-A604-16E4E5F6D26C}">
      <dgm:prSet/>
      <dgm:spPr/>
      <dgm:t>
        <a:bodyPr/>
        <a:lstStyle/>
        <a:p>
          <a:pPr algn="ctr"/>
          <a:endParaRPr lang="en-US" sz="1000" b="1">
            <a:solidFill>
              <a:schemeClr val="bg1"/>
            </a:solidFill>
            <a:latin typeface="Raleway" panose="020B0604020202020204" charset="0"/>
          </a:endParaRPr>
        </a:p>
      </dgm:t>
    </dgm:pt>
    <dgm:pt modelId="{6BD82786-5D2F-4A8D-8400-46AFD58C46D0}">
      <dgm:prSet phldrT="[Text]" custT="1"/>
      <dgm:spPr>
        <a:solidFill>
          <a:srgbClr val="127780">
            <a:alpha val="50196"/>
          </a:srgbClr>
        </a:solidFill>
      </dgm:spPr>
      <dgm:t>
        <a:bodyPr/>
        <a:lstStyle/>
        <a:p>
          <a:pPr algn="ctr"/>
          <a:r>
            <a:rPr lang="en-US" sz="1600" b="1" dirty="0" err="1" smtClean="0">
              <a:latin typeface="Raleway" panose="020B0604020202020204" charset="0"/>
            </a:rPr>
            <a:t>Blockchain</a:t>
          </a:r>
          <a:r>
            <a:rPr lang="en-US" sz="1600" b="1" dirty="0" smtClean="0">
              <a:latin typeface="Raleway" panose="020B0604020202020204" charset="0"/>
            </a:rPr>
            <a:t> – traceability Infrastructure</a:t>
          </a:r>
          <a:endParaRPr lang="en-US" sz="1600" b="1" dirty="0">
            <a:latin typeface="Raleway" panose="020B0604020202020204" charset="0"/>
          </a:endParaRPr>
        </a:p>
      </dgm:t>
    </dgm:pt>
    <dgm:pt modelId="{7343A723-5845-4561-A0C7-616F31E35AA6}" type="parTrans" cxnId="{B7E16457-235B-4968-8BF4-B08BE0009D38}">
      <dgm:prSet/>
      <dgm:spPr/>
      <dgm:t>
        <a:bodyPr/>
        <a:lstStyle/>
        <a:p>
          <a:pPr algn="ctr"/>
          <a:endParaRPr lang="en-US" sz="1000" b="1">
            <a:solidFill>
              <a:schemeClr val="bg1"/>
            </a:solidFill>
            <a:latin typeface="Raleway" panose="020B0604020202020204" charset="0"/>
          </a:endParaRPr>
        </a:p>
      </dgm:t>
    </dgm:pt>
    <dgm:pt modelId="{B124FD32-9460-430D-A6FB-60D734FC05FC}" type="sibTrans" cxnId="{B7E16457-235B-4968-8BF4-B08BE0009D38}">
      <dgm:prSet/>
      <dgm:spPr/>
      <dgm:t>
        <a:bodyPr/>
        <a:lstStyle/>
        <a:p>
          <a:pPr algn="ctr"/>
          <a:endParaRPr lang="en-US" sz="1000" b="1">
            <a:solidFill>
              <a:schemeClr val="bg1"/>
            </a:solidFill>
            <a:latin typeface="Raleway" panose="020B0604020202020204" charset="0"/>
          </a:endParaRPr>
        </a:p>
      </dgm:t>
    </dgm:pt>
    <dgm:pt modelId="{601B21EC-7F16-4C36-A131-E4D0739BFD5E}" type="pres">
      <dgm:prSet presAssocID="{54A2D598-C6DE-471E-AF1E-40DCA84C35A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96308E-3ABA-42EE-9FF5-182BBB70B0E2}" type="pres">
      <dgm:prSet presAssocID="{4F9454A4-8A6A-4E17-BFF3-5FF6F57DEECE}" presName="circ1" presStyleLbl="vennNode1" presStyleIdx="0" presStyleCnt="3"/>
      <dgm:spPr/>
      <dgm:t>
        <a:bodyPr/>
        <a:lstStyle/>
        <a:p>
          <a:endParaRPr lang="en-US"/>
        </a:p>
      </dgm:t>
    </dgm:pt>
    <dgm:pt modelId="{7C350A2E-E54B-4CBA-9E9A-CBCF1A621D47}" type="pres">
      <dgm:prSet presAssocID="{4F9454A4-8A6A-4E17-BFF3-5FF6F57DEEC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5630E-E4DE-49A0-B288-6EBBBCB71C8B}" type="pres">
      <dgm:prSet presAssocID="{5FF43BDA-950C-4F0F-A2E1-C21BADC7CE6D}" presName="circ2" presStyleLbl="vennNode1" presStyleIdx="1" presStyleCnt="3"/>
      <dgm:spPr/>
      <dgm:t>
        <a:bodyPr/>
        <a:lstStyle/>
        <a:p>
          <a:endParaRPr lang="en-US"/>
        </a:p>
      </dgm:t>
    </dgm:pt>
    <dgm:pt modelId="{565B01C0-5A00-41CA-B712-8AC774FA1F23}" type="pres">
      <dgm:prSet presAssocID="{5FF43BDA-950C-4F0F-A2E1-C21BADC7CE6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26B475-648B-4DF3-B5D1-1DA7078F6C86}" type="pres">
      <dgm:prSet presAssocID="{6BD82786-5D2F-4A8D-8400-46AFD58C46D0}" presName="circ3" presStyleLbl="vennNode1" presStyleIdx="2" presStyleCnt="3"/>
      <dgm:spPr/>
      <dgm:t>
        <a:bodyPr/>
        <a:lstStyle/>
        <a:p>
          <a:endParaRPr lang="en-US"/>
        </a:p>
      </dgm:t>
    </dgm:pt>
    <dgm:pt modelId="{816C1190-E587-44AD-8E2B-D5168543C84B}" type="pres">
      <dgm:prSet presAssocID="{6BD82786-5D2F-4A8D-8400-46AFD58C46D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DD139F-94BE-4770-AD3F-37AB94B747D4}" type="presOf" srcId="{4F9454A4-8A6A-4E17-BFF3-5FF6F57DEECE}" destId="{7C350A2E-E54B-4CBA-9E9A-CBCF1A621D47}" srcOrd="1" destOrd="0" presId="urn:microsoft.com/office/officeart/2005/8/layout/venn1"/>
    <dgm:cxn modelId="{F7712840-5C0F-469D-9156-25448C203019}" type="presOf" srcId="{5FF43BDA-950C-4F0F-A2E1-C21BADC7CE6D}" destId="{7D35630E-E4DE-49A0-B288-6EBBBCB71C8B}" srcOrd="0" destOrd="0" presId="urn:microsoft.com/office/officeart/2005/8/layout/venn1"/>
    <dgm:cxn modelId="{AA1E647F-DB4E-462B-81A8-80A1024D4722}" type="presOf" srcId="{6BD82786-5D2F-4A8D-8400-46AFD58C46D0}" destId="{816C1190-E587-44AD-8E2B-D5168543C84B}" srcOrd="1" destOrd="0" presId="urn:microsoft.com/office/officeart/2005/8/layout/venn1"/>
    <dgm:cxn modelId="{8FE92356-6E44-45D0-A04A-0BC81FD5E689}" srcId="{54A2D598-C6DE-471E-AF1E-40DCA84C35A6}" destId="{4F9454A4-8A6A-4E17-BFF3-5FF6F57DEECE}" srcOrd="0" destOrd="0" parTransId="{67DB91A8-EAF7-41A6-BEEE-2A95968FA16C}" sibTransId="{3871AB8E-DC67-48A4-9F2A-E7047776485A}"/>
    <dgm:cxn modelId="{043E02C2-4622-4338-B042-D6FF5B4102E9}" type="presOf" srcId="{4F9454A4-8A6A-4E17-BFF3-5FF6F57DEECE}" destId="{E196308E-3ABA-42EE-9FF5-182BBB70B0E2}" srcOrd="0" destOrd="0" presId="urn:microsoft.com/office/officeart/2005/8/layout/venn1"/>
    <dgm:cxn modelId="{A3495B1E-F42C-46FD-A604-16E4E5F6D26C}" srcId="{54A2D598-C6DE-471E-AF1E-40DCA84C35A6}" destId="{5FF43BDA-950C-4F0F-A2E1-C21BADC7CE6D}" srcOrd="1" destOrd="0" parTransId="{E00EE6D1-2871-4189-AD31-1CC3F1969751}" sibTransId="{6D285525-292D-4EAB-88B9-123F1CBBAF22}"/>
    <dgm:cxn modelId="{DAAD0474-5DDD-4B91-B696-5B9F9539F8F9}" type="presOf" srcId="{6BD82786-5D2F-4A8D-8400-46AFD58C46D0}" destId="{C526B475-648B-4DF3-B5D1-1DA7078F6C86}" srcOrd="0" destOrd="0" presId="urn:microsoft.com/office/officeart/2005/8/layout/venn1"/>
    <dgm:cxn modelId="{0EF868F2-0B0B-4EB8-AF5B-35C3AC621B19}" type="presOf" srcId="{5FF43BDA-950C-4F0F-A2E1-C21BADC7CE6D}" destId="{565B01C0-5A00-41CA-B712-8AC774FA1F23}" srcOrd="1" destOrd="0" presId="urn:microsoft.com/office/officeart/2005/8/layout/venn1"/>
    <dgm:cxn modelId="{B7E16457-235B-4968-8BF4-B08BE0009D38}" srcId="{54A2D598-C6DE-471E-AF1E-40DCA84C35A6}" destId="{6BD82786-5D2F-4A8D-8400-46AFD58C46D0}" srcOrd="2" destOrd="0" parTransId="{7343A723-5845-4561-A0C7-616F31E35AA6}" sibTransId="{B124FD32-9460-430D-A6FB-60D734FC05FC}"/>
    <dgm:cxn modelId="{CB44A44C-EB7C-42ED-870D-1830C1E1EF95}" type="presOf" srcId="{54A2D598-C6DE-471E-AF1E-40DCA84C35A6}" destId="{601B21EC-7F16-4C36-A131-E4D0739BFD5E}" srcOrd="0" destOrd="0" presId="urn:microsoft.com/office/officeart/2005/8/layout/venn1"/>
    <dgm:cxn modelId="{929D94D1-A2CC-456E-B8E9-C1F43E41580C}" type="presParOf" srcId="{601B21EC-7F16-4C36-A131-E4D0739BFD5E}" destId="{E196308E-3ABA-42EE-9FF5-182BBB70B0E2}" srcOrd="0" destOrd="0" presId="urn:microsoft.com/office/officeart/2005/8/layout/venn1"/>
    <dgm:cxn modelId="{B0248DA5-3436-4B29-9E03-12D2253A3BD1}" type="presParOf" srcId="{601B21EC-7F16-4C36-A131-E4D0739BFD5E}" destId="{7C350A2E-E54B-4CBA-9E9A-CBCF1A621D47}" srcOrd="1" destOrd="0" presId="urn:microsoft.com/office/officeart/2005/8/layout/venn1"/>
    <dgm:cxn modelId="{FDE0CB79-8F21-4E1D-B387-C899400583F2}" type="presParOf" srcId="{601B21EC-7F16-4C36-A131-E4D0739BFD5E}" destId="{7D35630E-E4DE-49A0-B288-6EBBBCB71C8B}" srcOrd="2" destOrd="0" presId="urn:microsoft.com/office/officeart/2005/8/layout/venn1"/>
    <dgm:cxn modelId="{2D5EB985-0339-4652-BDE7-88662AFBE13C}" type="presParOf" srcId="{601B21EC-7F16-4C36-A131-E4D0739BFD5E}" destId="{565B01C0-5A00-41CA-B712-8AC774FA1F23}" srcOrd="3" destOrd="0" presId="urn:microsoft.com/office/officeart/2005/8/layout/venn1"/>
    <dgm:cxn modelId="{5731B4EA-2BA3-49ED-A5E8-A6036B138E03}" type="presParOf" srcId="{601B21EC-7F16-4C36-A131-E4D0739BFD5E}" destId="{C526B475-648B-4DF3-B5D1-1DA7078F6C86}" srcOrd="4" destOrd="0" presId="urn:microsoft.com/office/officeart/2005/8/layout/venn1"/>
    <dgm:cxn modelId="{1AA8BF6B-DFF1-4C58-9CC5-A0579A2790D5}" type="presParOf" srcId="{601B21EC-7F16-4C36-A131-E4D0739BFD5E}" destId="{816C1190-E587-44AD-8E2B-D5168543C84B}" srcOrd="5" destOrd="0" presId="urn:microsoft.com/office/officeart/2005/8/layout/venn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>
    <a:effectLst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625B68-2F5C-4884-9344-BB5669545A3B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78C653-B22A-443C-9D8B-09F7D42F998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600" b="1" dirty="0" smtClean="0">
              <a:latin typeface="Raleway" panose="020B0604020202020204" charset="0"/>
            </a:rPr>
            <a:t>Mining</a:t>
          </a:r>
          <a:endParaRPr lang="en-US" sz="600" b="1" dirty="0">
            <a:latin typeface="Raleway" panose="020B0604020202020204" charset="0"/>
          </a:endParaRPr>
        </a:p>
      </dgm:t>
    </dgm:pt>
    <dgm:pt modelId="{1B6B6A61-58C5-4A34-B5E2-B66A3089A699}" type="parTrans" cxnId="{D2737ED3-2B82-4E1E-9840-F8B2E6EF4B3B}">
      <dgm:prSet/>
      <dgm:spPr/>
      <dgm:t>
        <a:bodyPr/>
        <a:lstStyle/>
        <a:p>
          <a:endParaRPr lang="en-US" sz="600" b="1">
            <a:latin typeface="Raleway" panose="020B0604020202020204" charset="0"/>
          </a:endParaRPr>
        </a:p>
      </dgm:t>
    </dgm:pt>
    <dgm:pt modelId="{A7B9C0F6-F84B-4D6E-A90A-F5B7538A9F91}" type="sibTrans" cxnId="{D2737ED3-2B82-4E1E-9840-F8B2E6EF4B3B}">
      <dgm:prSet/>
      <dgm:spPr/>
      <dgm:t>
        <a:bodyPr/>
        <a:lstStyle/>
        <a:p>
          <a:endParaRPr lang="en-US" sz="600" b="1">
            <a:latin typeface="Raleway" panose="020B0604020202020204" charset="0"/>
          </a:endParaRPr>
        </a:p>
      </dgm:t>
    </dgm:pt>
    <dgm:pt modelId="{EAABF3DB-537C-4A59-A49C-48B8E790991F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600" b="1" dirty="0" smtClean="0">
              <a:latin typeface="Raleway" panose="020B0604020202020204" charset="0"/>
            </a:rPr>
            <a:t>Refining</a:t>
          </a:r>
          <a:endParaRPr lang="en-US" sz="600" b="1" dirty="0">
            <a:latin typeface="Raleway" panose="020B0604020202020204" charset="0"/>
          </a:endParaRPr>
        </a:p>
      </dgm:t>
    </dgm:pt>
    <dgm:pt modelId="{30C121B7-8938-4611-9F3B-AB2F70A832A8}" type="parTrans" cxnId="{9B173375-CA08-4C35-BD44-FF5AAAE93435}">
      <dgm:prSet/>
      <dgm:spPr/>
      <dgm:t>
        <a:bodyPr/>
        <a:lstStyle/>
        <a:p>
          <a:endParaRPr lang="en-US" sz="600" b="1">
            <a:latin typeface="Raleway" panose="020B0604020202020204" charset="0"/>
          </a:endParaRPr>
        </a:p>
      </dgm:t>
    </dgm:pt>
    <dgm:pt modelId="{8A39C732-7A72-46CF-88DD-1AB84B8D8951}" type="sibTrans" cxnId="{9B173375-CA08-4C35-BD44-FF5AAAE93435}">
      <dgm:prSet/>
      <dgm:spPr/>
      <dgm:t>
        <a:bodyPr/>
        <a:lstStyle/>
        <a:p>
          <a:endParaRPr lang="en-US" sz="600" b="1">
            <a:latin typeface="Raleway" panose="020B0604020202020204" charset="0"/>
          </a:endParaRPr>
        </a:p>
      </dgm:t>
    </dgm:pt>
    <dgm:pt modelId="{31F28178-2FF1-438B-A4C4-75A873760221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600" b="1" dirty="0" smtClean="0">
              <a:latin typeface="Raleway" panose="020B0604020202020204" charset="0"/>
            </a:rPr>
            <a:t>Manufacturing</a:t>
          </a:r>
          <a:endParaRPr lang="en-US" sz="600" b="1" dirty="0">
            <a:latin typeface="Raleway" panose="020B0604020202020204" charset="0"/>
          </a:endParaRPr>
        </a:p>
      </dgm:t>
    </dgm:pt>
    <dgm:pt modelId="{BFD6C182-F1DA-41F4-9D41-9A77AEE26933}" type="parTrans" cxnId="{06805BD7-7D89-4B08-88F2-93287801AF99}">
      <dgm:prSet/>
      <dgm:spPr/>
      <dgm:t>
        <a:bodyPr/>
        <a:lstStyle/>
        <a:p>
          <a:endParaRPr lang="en-US" sz="600" b="1">
            <a:latin typeface="Raleway" panose="020B0604020202020204" charset="0"/>
          </a:endParaRPr>
        </a:p>
      </dgm:t>
    </dgm:pt>
    <dgm:pt modelId="{DF72A651-1807-4111-B88B-76C5CC05FB05}" type="sibTrans" cxnId="{06805BD7-7D89-4B08-88F2-93287801AF99}">
      <dgm:prSet/>
      <dgm:spPr/>
      <dgm:t>
        <a:bodyPr/>
        <a:lstStyle/>
        <a:p>
          <a:endParaRPr lang="en-US" sz="600" b="1">
            <a:latin typeface="Raleway" panose="020B0604020202020204" charset="0"/>
          </a:endParaRPr>
        </a:p>
      </dgm:t>
    </dgm:pt>
    <dgm:pt modelId="{5E5E0E1D-4E18-4D41-BB4B-6850A7BDF788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600" b="1" dirty="0" smtClean="0">
              <a:latin typeface="Raleway" panose="020B0604020202020204" charset="0"/>
            </a:rPr>
            <a:t>OEM</a:t>
          </a:r>
          <a:endParaRPr lang="en-US" sz="600" b="1" dirty="0">
            <a:latin typeface="Raleway" panose="020B0604020202020204" charset="0"/>
          </a:endParaRPr>
        </a:p>
      </dgm:t>
    </dgm:pt>
    <dgm:pt modelId="{ADEFFB7D-BFA9-4AF9-9D06-5CD6C3E203F1}" type="parTrans" cxnId="{3E810AF1-29BD-48B9-9583-B6C5A160F84C}">
      <dgm:prSet/>
      <dgm:spPr/>
      <dgm:t>
        <a:bodyPr/>
        <a:lstStyle/>
        <a:p>
          <a:endParaRPr lang="en-US" sz="600" b="1">
            <a:latin typeface="Raleway" panose="020B0604020202020204" charset="0"/>
          </a:endParaRPr>
        </a:p>
      </dgm:t>
    </dgm:pt>
    <dgm:pt modelId="{59BF0F63-CB15-4CF1-A8FB-C9F42AECC988}" type="sibTrans" cxnId="{3E810AF1-29BD-48B9-9583-B6C5A160F84C}">
      <dgm:prSet/>
      <dgm:spPr/>
      <dgm:t>
        <a:bodyPr/>
        <a:lstStyle/>
        <a:p>
          <a:endParaRPr lang="en-US" sz="600" b="1">
            <a:latin typeface="Raleway" panose="020B0604020202020204" charset="0"/>
          </a:endParaRPr>
        </a:p>
      </dgm:t>
    </dgm:pt>
    <dgm:pt modelId="{B1807D45-3B1D-4B2B-AAFC-BC171EF1608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600" b="1" dirty="0" smtClean="0">
              <a:latin typeface="Raleway" panose="020B0604020202020204" charset="0"/>
            </a:rPr>
            <a:t>Financier/ Regulator</a:t>
          </a:r>
          <a:endParaRPr lang="en-US" sz="600" b="1" dirty="0">
            <a:latin typeface="Raleway" panose="020B0604020202020204" charset="0"/>
          </a:endParaRPr>
        </a:p>
      </dgm:t>
    </dgm:pt>
    <dgm:pt modelId="{C6ECD839-FF31-443F-BA75-87E0F55F132D}" type="parTrans" cxnId="{157C2EA5-2EE1-445B-BF92-B8E76A66927F}">
      <dgm:prSet/>
      <dgm:spPr/>
      <dgm:t>
        <a:bodyPr/>
        <a:lstStyle/>
        <a:p>
          <a:endParaRPr lang="en-US" sz="600" b="1">
            <a:latin typeface="Raleway" panose="020B0604020202020204" charset="0"/>
          </a:endParaRPr>
        </a:p>
      </dgm:t>
    </dgm:pt>
    <dgm:pt modelId="{61C08A5D-4568-4DA1-9FEA-C2F1FE60D704}" type="sibTrans" cxnId="{157C2EA5-2EE1-445B-BF92-B8E76A66927F}">
      <dgm:prSet/>
      <dgm:spPr/>
      <dgm:t>
        <a:bodyPr/>
        <a:lstStyle/>
        <a:p>
          <a:endParaRPr lang="en-US" sz="600" b="1">
            <a:latin typeface="Raleway" panose="020B0604020202020204" charset="0"/>
          </a:endParaRPr>
        </a:p>
      </dgm:t>
    </dgm:pt>
    <dgm:pt modelId="{599E25F9-96F7-404D-9EB8-B8C495475CC3}" type="pres">
      <dgm:prSet presAssocID="{43625B68-2F5C-4884-9344-BB5669545A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34020D-2E05-46CF-96BF-426B0FF94255}" type="pres">
      <dgm:prSet presAssocID="{FE78C653-B22A-443C-9D8B-09F7D42F9987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6D4898-8C97-451F-A3D8-44A3516CF9CB}" type="pres">
      <dgm:prSet presAssocID="{A7B9C0F6-F84B-4D6E-A90A-F5B7538A9F91}" presName="parTxOnlySpace" presStyleCnt="0"/>
      <dgm:spPr/>
      <dgm:t>
        <a:bodyPr/>
        <a:lstStyle/>
        <a:p>
          <a:endParaRPr lang="en-US"/>
        </a:p>
      </dgm:t>
    </dgm:pt>
    <dgm:pt modelId="{917BC173-6192-47AA-B625-547D7E2A9820}" type="pres">
      <dgm:prSet presAssocID="{EAABF3DB-537C-4A59-A49C-48B8E790991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744B51-E03C-440F-A196-524243676A41}" type="pres">
      <dgm:prSet presAssocID="{8A39C732-7A72-46CF-88DD-1AB84B8D8951}" presName="parTxOnlySpace" presStyleCnt="0"/>
      <dgm:spPr/>
      <dgm:t>
        <a:bodyPr/>
        <a:lstStyle/>
        <a:p>
          <a:endParaRPr lang="en-US"/>
        </a:p>
      </dgm:t>
    </dgm:pt>
    <dgm:pt modelId="{FB4B0CC1-BBCA-4B4E-8469-B1542EAC5F7D}" type="pres">
      <dgm:prSet presAssocID="{31F28178-2FF1-438B-A4C4-75A873760221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52D33-C4D0-46C6-8FF9-59EBCD6CF5C6}" type="pres">
      <dgm:prSet presAssocID="{DF72A651-1807-4111-B88B-76C5CC05FB05}" presName="parTxOnlySpace" presStyleCnt="0"/>
      <dgm:spPr/>
      <dgm:t>
        <a:bodyPr/>
        <a:lstStyle/>
        <a:p>
          <a:endParaRPr lang="en-US"/>
        </a:p>
      </dgm:t>
    </dgm:pt>
    <dgm:pt modelId="{D07AC818-32D5-4EA8-A943-94D87667EDD4}" type="pres">
      <dgm:prSet presAssocID="{5E5E0E1D-4E18-4D41-BB4B-6850A7BDF788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5D6BD-A7FD-452A-967E-09F986BDEA19}" type="pres">
      <dgm:prSet presAssocID="{59BF0F63-CB15-4CF1-A8FB-C9F42AECC988}" presName="parTxOnlySpace" presStyleCnt="0"/>
      <dgm:spPr/>
      <dgm:t>
        <a:bodyPr/>
        <a:lstStyle/>
        <a:p>
          <a:endParaRPr lang="en-US"/>
        </a:p>
      </dgm:t>
    </dgm:pt>
    <dgm:pt modelId="{6E204D1A-1AC6-4E6C-BC84-9BCFE0631F07}" type="pres">
      <dgm:prSet presAssocID="{B1807D45-3B1D-4B2B-AAFC-BC171EF16089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7C2EA5-2EE1-445B-BF92-B8E76A66927F}" srcId="{43625B68-2F5C-4884-9344-BB5669545A3B}" destId="{B1807D45-3B1D-4B2B-AAFC-BC171EF16089}" srcOrd="4" destOrd="0" parTransId="{C6ECD839-FF31-443F-BA75-87E0F55F132D}" sibTransId="{61C08A5D-4568-4DA1-9FEA-C2F1FE60D704}"/>
    <dgm:cxn modelId="{2E16E280-4D75-4C7A-B963-B0A8BC003D24}" type="presOf" srcId="{FE78C653-B22A-443C-9D8B-09F7D42F9987}" destId="{6334020D-2E05-46CF-96BF-426B0FF94255}" srcOrd="0" destOrd="0" presId="urn:microsoft.com/office/officeart/2005/8/layout/chevron1"/>
    <dgm:cxn modelId="{C217957B-DA9D-40AE-89D2-EB56C8DA4B2B}" type="presOf" srcId="{31F28178-2FF1-438B-A4C4-75A873760221}" destId="{FB4B0CC1-BBCA-4B4E-8469-B1542EAC5F7D}" srcOrd="0" destOrd="0" presId="urn:microsoft.com/office/officeart/2005/8/layout/chevron1"/>
    <dgm:cxn modelId="{4FC1206F-C461-4B4C-975D-8878436E5506}" type="presOf" srcId="{5E5E0E1D-4E18-4D41-BB4B-6850A7BDF788}" destId="{D07AC818-32D5-4EA8-A943-94D87667EDD4}" srcOrd="0" destOrd="0" presId="urn:microsoft.com/office/officeart/2005/8/layout/chevron1"/>
    <dgm:cxn modelId="{06805BD7-7D89-4B08-88F2-93287801AF99}" srcId="{43625B68-2F5C-4884-9344-BB5669545A3B}" destId="{31F28178-2FF1-438B-A4C4-75A873760221}" srcOrd="2" destOrd="0" parTransId="{BFD6C182-F1DA-41F4-9D41-9A77AEE26933}" sibTransId="{DF72A651-1807-4111-B88B-76C5CC05FB05}"/>
    <dgm:cxn modelId="{2CC6836D-129A-49FD-8A77-F4187E4C2068}" type="presOf" srcId="{EAABF3DB-537C-4A59-A49C-48B8E790991F}" destId="{917BC173-6192-47AA-B625-547D7E2A9820}" srcOrd="0" destOrd="0" presId="urn:microsoft.com/office/officeart/2005/8/layout/chevron1"/>
    <dgm:cxn modelId="{3B8FA44C-ECA7-426B-99D9-42019A913593}" type="presOf" srcId="{43625B68-2F5C-4884-9344-BB5669545A3B}" destId="{599E25F9-96F7-404D-9EB8-B8C495475CC3}" srcOrd="0" destOrd="0" presId="urn:microsoft.com/office/officeart/2005/8/layout/chevron1"/>
    <dgm:cxn modelId="{D2737ED3-2B82-4E1E-9840-F8B2E6EF4B3B}" srcId="{43625B68-2F5C-4884-9344-BB5669545A3B}" destId="{FE78C653-B22A-443C-9D8B-09F7D42F9987}" srcOrd="0" destOrd="0" parTransId="{1B6B6A61-58C5-4A34-B5E2-B66A3089A699}" sibTransId="{A7B9C0F6-F84B-4D6E-A90A-F5B7538A9F91}"/>
    <dgm:cxn modelId="{3E810AF1-29BD-48B9-9583-B6C5A160F84C}" srcId="{43625B68-2F5C-4884-9344-BB5669545A3B}" destId="{5E5E0E1D-4E18-4D41-BB4B-6850A7BDF788}" srcOrd="3" destOrd="0" parTransId="{ADEFFB7D-BFA9-4AF9-9D06-5CD6C3E203F1}" sibTransId="{59BF0F63-CB15-4CF1-A8FB-C9F42AECC988}"/>
    <dgm:cxn modelId="{B11BFE61-8D42-4DB2-A5D4-4F654A36863B}" type="presOf" srcId="{B1807D45-3B1D-4B2B-AAFC-BC171EF16089}" destId="{6E204D1A-1AC6-4E6C-BC84-9BCFE0631F07}" srcOrd="0" destOrd="0" presId="urn:microsoft.com/office/officeart/2005/8/layout/chevron1"/>
    <dgm:cxn modelId="{9B173375-CA08-4C35-BD44-FF5AAAE93435}" srcId="{43625B68-2F5C-4884-9344-BB5669545A3B}" destId="{EAABF3DB-537C-4A59-A49C-48B8E790991F}" srcOrd="1" destOrd="0" parTransId="{30C121B7-8938-4611-9F3B-AB2F70A832A8}" sibTransId="{8A39C732-7A72-46CF-88DD-1AB84B8D8951}"/>
    <dgm:cxn modelId="{DF621D99-D013-4427-8C29-8BB341BD8FFF}" type="presParOf" srcId="{599E25F9-96F7-404D-9EB8-B8C495475CC3}" destId="{6334020D-2E05-46CF-96BF-426B0FF94255}" srcOrd="0" destOrd="0" presId="urn:microsoft.com/office/officeart/2005/8/layout/chevron1"/>
    <dgm:cxn modelId="{0B23C089-C62E-4ECD-A882-98FA0C4D2866}" type="presParOf" srcId="{599E25F9-96F7-404D-9EB8-B8C495475CC3}" destId="{1A6D4898-8C97-451F-A3D8-44A3516CF9CB}" srcOrd="1" destOrd="0" presId="urn:microsoft.com/office/officeart/2005/8/layout/chevron1"/>
    <dgm:cxn modelId="{5496592D-AC66-433E-A6AE-0200B9483E95}" type="presParOf" srcId="{599E25F9-96F7-404D-9EB8-B8C495475CC3}" destId="{917BC173-6192-47AA-B625-547D7E2A9820}" srcOrd="2" destOrd="0" presId="urn:microsoft.com/office/officeart/2005/8/layout/chevron1"/>
    <dgm:cxn modelId="{8ED8120E-DF0E-4901-AAB2-7516D553DA19}" type="presParOf" srcId="{599E25F9-96F7-404D-9EB8-B8C495475CC3}" destId="{08744B51-E03C-440F-A196-524243676A41}" srcOrd="3" destOrd="0" presId="urn:microsoft.com/office/officeart/2005/8/layout/chevron1"/>
    <dgm:cxn modelId="{6A3E563A-B5A5-458A-B1CF-E592B1A44958}" type="presParOf" srcId="{599E25F9-96F7-404D-9EB8-B8C495475CC3}" destId="{FB4B0CC1-BBCA-4B4E-8469-B1542EAC5F7D}" srcOrd="4" destOrd="0" presId="urn:microsoft.com/office/officeart/2005/8/layout/chevron1"/>
    <dgm:cxn modelId="{1B745C45-235E-4E74-9CB9-CE9A1E47EFC9}" type="presParOf" srcId="{599E25F9-96F7-404D-9EB8-B8C495475CC3}" destId="{C7752D33-C4D0-46C6-8FF9-59EBCD6CF5C6}" srcOrd="5" destOrd="0" presId="urn:microsoft.com/office/officeart/2005/8/layout/chevron1"/>
    <dgm:cxn modelId="{F0E0BD16-803C-483A-B571-EAB087D8CA2B}" type="presParOf" srcId="{599E25F9-96F7-404D-9EB8-B8C495475CC3}" destId="{D07AC818-32D5-4EA8-A943-94D87667EDD4}" srcOrd="6" destOrd="0" presId="urn:microsoft.com/office/officeart/2005/8/layout/chevron1"/>
    <dgm:cxn modelId="{FCC88551-7807-4484-8F85-5394B6857DE0}" type="presParOf" srcId="{599E25F9-96F7-404D-9EB8-B8C495475CC3}" destId="{B2F5D6BD-A7FD-452A-967E-09F986BDEA19}" srcOrd="7" destOrd="0" presId="urn:microsoft.com/office/officeart/2005/8/layout/chevron1"/>
    <dgm:cxn modelId="{76CC4999-EF84-4BC1-B084-DE25C5DE47B7}" type="presParOf" srcId="{599E25F9-96F7-404D-9EB8-B8C495475CC3}" destId="{6E204D1A-1AC6-4E6C-BC84-9BCFE0631F07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625B68-2F5C-4884-9344-BB5669545A3B}" type="doc">
      <dgm:prSet loTypeId="urn:microsoft.com/office/officeart/2005/8/layout/chevron1" loCatId="process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E78C653-B22A-443C-9D8B-09F7D42F9987}">
      <dgm:prSet phldrT="[Text]" custT="1"/>
      <dgm:spPr/>
      <dgm:t>
        <a:bodyPr/>
        <a:lstStyle/>
        <a:p>
          <a:r>
            <a:rPr lang="en-US" sz="1100" b="1" dirty="0" smtClean="0">
              <a:latin typeface="Raleway" panose="020B0604020202020204" charset="0"/>
            </a:rPr>
            <a:t>Ore</a:t>
          </a:r>
          <a:endParaRPr lang="en-US" sz="1100" b="1" dirty="0">
            <a:latin typeface="Raleway" panose="020B0604020202020204" charset="0"/>
          </a:endParaRPr>
        </a:p>
      </dgm:t>
    </dgm:pt>
    <dgm:pt modelId="{1B6B6A61-58C5-4A34-B5E2-B66A3089A699}" type="parTrans" cxnId="{D2737ED3-2B82-4E1E-9840-F8B2E6EF4B3B}">
      <dgm:prSet/>
      <dgm:spPr/>
      <dgm:t>
        <a:bodyPr/>
        <a:lstStyle/>
        <a:p>
          <a:endParaRPr lang="en-US" sz="1100" b="1">
            <a:latin typeface="Raleway" panose="020B0604020202020204" charset="0"/>
          </a:endParaRPr>
        </a:p>
      </dgm:t>
    </dgm:pt>
    <dgm:pt modelId="{A7B9C0F6-F84B-4D6E-A90A-F5B7538A9F91}" type="sibTrans" cxnId="{D2737ED3-2B82-4E1E-9840-F8B2E6EF4B3B}">
      <dgm:prSet/>
      <dgm:spPr/>
      <dgm:t>
        <a:bodyPr/>
        <a:lstStyle/>
        <a:p>
          <a:endParaRPr lang="en-US" sz="1100" b="1">
            <a:latin typeface="Raleway" panose="020B0604020202020204" charset="0"/>
          </a:endParaRPr>
        </a:p>
      </dgm:t>
    </dgm:pt>
    <dgm:pt modelId="{EAABF3DB-537C-4A59-A49C-48B8E790991F}">
      <dgm:prSet phldrT="[Text]" custT="1"/>
      <dgm:spPr/>
      <dgm:t>
        <a:bodyPr/>
        <a:lstStyle/>
        <a:p>
          <a:r>
            <a:rPr lang="en-US" sz="1100" b="1" dirty="0" smtClean="0">
              <a:latin typeface="Raleway" panose="020B0604020202020204" charset="0"/>
            </a:rPr>
            <a:t>Metal</a:t>
          </a:r>
          <a:endParaRPr lang="en-US" sz="1100" b="1" dirty="0">
            <a:latin typeface="Raleway" panose="020B0604020202020204" charset="0"/>
          </a:endParaRPr>
        </a:p>
      </dgm:t>
    </dgm:pt>
    <dgm:pt modelId="{30C121B7-8938-4611-9F3B-AB2F70A832A8}" type="parTrans" cxnId="{9B173375-CA08-4C35-BD44-FF5AAAE93435}">
      <dgm:prSet/>
      <dgm:spPr/>
      <dgm:t>
        <a:bodyPr/>
        <a:lstStyle/>
        <a:p>
          <a:endParaRPr lang="en-US" sz="1100" b="1">
            <a:latin typeface="Raleway" panose="020B0604020202020204" charset="0"/>
          </a:endParaRPr>
        </a:p>
      </dgm:t>
    </dgm:pt>
    <dgm:pt modelId="{8A39C732-7A72-46CF-88DD-1AB84B8D8951}" type="sibTrans" cxnId="{9B173375-CA08-4C35-BD44-FF5AAAE93435}">
      <dgm:prSet/>
      <dgm:spPr/>
      <dgm:t>
        <a:bodyPr/>
        <a:lstStyle/>
        <a:p>
          <a:endParaRPr lang="en-US" sz="1100" b="1">
            <a:latin typeface="Raleway" panose="020B0604020202020204" charset="0"/>
          </a:endParaRPr>
        </a:p>
      </dgm:t>
    </dgm:pt>
    <dgm:pt modelId="{5E5E0E1D-4E18-4D41-BB4B-6850A7BDF788}">
      <dgm:prSet phldrT="[Text]" custT="1"/>
      <dgm:spPr/>
      <dgm:t>
        <a:bodyPr/>
        <a:lstStyle/>
        <a:p>
          <a:r>
            <a:rPr lang="en-US" sz="1100" b="1" dirty="0" smtClean="0">
              <a:latin typeface="Raleway" panose="020B0604020202020204" charset="0"/>
            </a:rPr>
            <a:t>Digital Asset</a:t>
          </a:r>
          <a:endParaRPr lang="en-US" sz="1100" b="1" dirty="0">
            <a:latin typeface="Raleway" panose="020B0604020202020204" charset="0"/>
          </a:endParaRPr>
        </a:p>
      </dgm:t>
    </dgm:pt>
    <dgm:pt modelId="{ADEFFB7D-BFA9-4AF9-9D06-5CD6C3E203F1}" type="parTrans" cxnId="{3E810AF1-29BD-48B9-9583-B6C5A160F84C}">
      <dgm:prSet/>
      <dgm:spPr/>
      <dgm:t>
        <a:bodyPr/>
        <a:lstStyle/>
        <a:p>
          <a:endParaRPr lang="en-US" sz="1100" b="1">
            <a:latin typeface="Raleway" panose="020B0604020202020204" charset="0"/>
          </a:endParaRPr>
        </a:p>
      </dgm:t>
    </dgm:pt>
    <dgm:pt modelId="{59BF0F63-CB15-4CF1-A8FB-C9F42AECC988}" type="sibTrans" cxnId="{3E810AF1-29BD-48B9-9583-B6C5A160F84C}">
      <dgm:prSet/>
      <dgm:spPr/>
      <dgm:t>
        <a:bodyPr/>
        <a:lstStyle/>
        <a:p>
          <a:endParaRPr lang="en-US" sz="1100" b="1">
            <a:latin typeface="Raleway" panose="020B0604020202020204" charset="0"/>
          </a:endParaRPr>
        </a:p>
      </dgm:t>
    </dgm:pt>
    <dgm:pt modelId="{B1807D45-3B1D-4B2B-AAFC-BC171EF16089}">
      <dgm:prSet phldrT="[Text]" custT="1"/>
      <dgm:spPr/>
      <dgm:t>
        <a:bodyPr/>
        <a:lstStyle/>
        <a:p>
          <a:r>
            <a:rPr lang="en-US" sz="1100" b="1" dirty="0" smtClean="0">
              <a:latin typeface="Raleway" panose="020B0604020202020204" charset="0"/>
            </a:rPr>
            <a:t>Capital</a:t>
          </a:r>
          <a:endParaRPr lang="en-US" sz="1100" b="1" dirty="0">
            <a:latin typeface="Raleway" panose="020B0604020202020204" charset="0"/>
          </a:endParaRPr>
        </a:p>
      </dgm:t>
    </dgm:pt>
    <dgm:pt modelId="{C6ECD839-FF31-443F-BA75-87E0F55F132D}" type="parTrans" cxnId="{157C2EA5-2EE1-445B-BF92-B8E76A66927F}">
      <dgm:prSet/>
      <dgm:spPr/>
      <dgm:t>
        <a:bodyPr/>
        <a:lstStyle/>
        <a:p>
          <a:endParaRPr lang="en-US" sz="1100" b="1">
            <a:latin typeface="Raleway" panose="020B0604020202020204" charset="0"/>
          </a:endParaRPr>
        </a:p>
      </dgm:t>
    </dgm:pt>
    <dgm:pt modelId="{61C08A5D-4568-4DA1-9FEA-C2F1FE60D704}" type="sibTrans" cxnId="{157C2EA5-2EE1-445B-BF92-B8E76A66927F}">
      <dgm:prSet/>
      <dgm:spPr/>
      <dgm:t>
        <a:bodyPr/>
        <a:lstStyle/>
        <a:p>
          <a:endParaRPr lang="en-US" sz="1100" b="1">
            <a:latin typeface="Raleway" panose="020B0604020202020204" charset="0"/>
          </a:endParaRPr>
        </a:p>
      </dgm:t>
    </dgm:pt>
    <dgm:pt modelId="{78370645-A7FE-4CBC-9C81-8C1784BC4877}">
      <dgm:prSet phldrT="[Text]" custT="1"/>
      <dgm:spPr/>
      <dgm:t>
        <a:bodyPr/>
        <a:lstStyle/>
        <a:p>
          <a:r>
            <a:rPr lang="en-US" sz="1100" b="1" dirty="0" smtClean="0">
              <a:latin typeface="Raleway" panose="020B0604020202020204" charset="0"/>
            </a:rPr>
            <a:t>Warehouse</a:t>
          </a:r>
          <a:endParaRPr lang="en-US" sz="1100" b="1" dirty="0">
            <a:latin typeface="Raleway" panose="020B0604020202020204" charset="0"/>
          </a:endParaRPr>
        </a:p>
      </dgm:t>
    </dgm:pt>
    <dgm:pt modelId="{D988C344-F48C-4705-B57B-C55F6A4CFB3E}" type="parTrans" cxnId="{2CF09743-7BD4-42EF-8A49-FF6827E335C5}">
      <dgm:prSet/>
      <dgm:spPr/>
      <dgm:t>
        <a:bodyPr/>
        <a:lstStyle/>
        <a:p>
          <a:endParaRPr lang="en-US" sz="1100"/>
        </a:p>
      </dgm:t>
    </dgm:pt>
    <dgm:pt modelId="{485A0F6B-6A6D-4CDB-872E-A9536ABDFF27}" type="sibTrans" cxnId="{2CF09743-7BD4-42EF-8A49-FF6827E335C5}">
      <dgm:prSet/>
      <dgm:spPr/>
      <dgm:t>
        <a:bodyPr/>
        <a:lstStyle/>
        <a:p>
          <a:endParaRPr lang="en-US" sz="1100"/>
        </a:p>
      </dgm:t>
    </dgm:pt>
    <dgm:pt modelId="{599E25F9-96F7-404D-9EB8-B8C495475CC3}" type="pres">
      <dgm:prSet presAssocID="{43625B68-2F5C-4884-9344-BB5669545A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34020D-2E05-46CF-96BF-426B0FF94255}" type="pres">
      <dgm:prSet presAssocID="{FE78C653-B22A-443C-9D8B-09F7D42F9987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6D4898-8C97-451F-A3D8-44A3516CF9CB}" type="pres">
      <dgm:prSet presAssocID="{A7B9C0F6-F84B-4D6E-A90A-F5B7538A9F91}" presName="parTxOnlySpace" presStyleCnt="0"/>
      <dgm:spPr/>
      <dgm:t>
        <a:bodyPr/>
        <a:lstStyle/>
        <a:p>
          <a:endParaRPr lang="en-US"/>
        </a:p>
      </dgm:t>
    </dgm:pt>
    <dgm:pt modelId="{917BC173-6192-47AA-B625-547D7E2A9820}" type="pres">
      <dgm:prSet presAssocID="{EAABF3DB-537C-4A59-A49C-48B8E790991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744B51-E03C-440F-A196-524243676A41}" type="pres">
      <dgm:prSet presAssocID="{8A39C732-7A72-46CF-88DD-1AB84B8D8951}" presName="parTxOnlySpace" presStyleCnt="0"/>
      <dgm:spPr/>
      <dgm:t>
        <a:bodyPr/>
        <a:lstStyle/>
        <a:p>
          <a:endParaRPr lang="en-US"/>
        </a:p>
      </dgm:t>
    </dgm:pt>
    <dgm:pt modelId="{390FF441-0885-43AE-8414-8CDE37E0B9A0}" type="pres">
      <dgm:prSet presAssocID="{78370645-A7FE-4CBC-9C81-8C1784BC4877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218D8-D92D-44C3-B915-431CF605C623}" type="pres">
      <dgm:prSet presAssocID="{485A0F6B-6A6D-4CDB-872E-A9536ABDFF27}" presName="parTxOnlySpace" presStyleCnt="0"/>
      <dgm:spPr/>
      <dgm:t>
        <a:bodyPr/>
        <a:lstStyle/>
        <a:p>
          <a:endParaRPr lang="en-US"/>
        </a:p>
      </dgm:t>
    </dgm:pt>
    <dgm:pt modelId="{D07AC818-32D5-4EA8-A943-94D87667EDD4}" type="pres">
      <dgm:prSet presAssocID="{5E5E0E1D-4E18-4D41-BB4B-6850A7BDF788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5D6BD-A7FD-452A-967E-09F986BDEA19}" type="pres">
      <dgm:prSet presAssocID="{59BF0F63-CB15-4CF1-A8FB-C9F42AECC988}" presName="parTxOnlySpace" presStyleCnt="0"/>
      <dgm:spPr/>
      <dgm:t>
        <a:bodyPr/>
        <a:lstStyle/>
        <a:p>
          <a:endParaRPr lang="en-US"/>
        </a:p>
      </dgm:t>
    </dgm:pt>
    <dgm:pt modelId="{6E204D1A-1AC6-4E6C-BC84-9BCFE0631F07}" type="pres">
      <dgm:prSet presAssocID="{B1807D45-3B1D-4B2B-AAFC-BC171EF16089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1BFE61-8D42-4DB2-A5D4-4F654A36863B}" type="presOf" srcId="{B1807D45-3B1D-4B2B-AAFC-BC171EF16089}" destId="{6E204D1A-1AC6-4E6C-BC84-9BCFE0631F07}" srcOrd="0" destOrd="0" presId="urn:microsoft.com/office/officeart/2005/8/layout/chevron1"/>
    <dgm:cxn modelId="{EAA80538-E335-45CA-8660-78B64A29BF82}" type="presOf" srcId="{78370645-A7FE-4CBC-9C81-8C1784BC4877}" destId="{390FF441-0885-43AE-8414-8CDE37E0B9A0}" srcOrd="0" destOrd="0" presId="urn:microsoft.com/office/officeart/2005/8/layout/chevron1"/>
    <dgm:cxn modelId="{157C2EA5-2EE1-445B-BF92-B8E76A66927F}" srcId="{43625B68-2F5C-4884-9344-BB5669545A3B}" destId="{B1807D45-3B1D-4B2B-AAFC-BC171EF16089}" srcOrd="4" destOrd="0" parTransId="{C6ECD839-FF31-443F-BA75-87E0F55F132D}" sibTransId="{61C08A5D-4568-4DA1-9FEA-C2F1FE60D704}"/>
    <dgm:cxn modelId="{4FC1206F-C461-4B4C-975D-8878436E5506}" type="presOf" srcId="{5E5E0E1D-4E18-4D41-BB4B-6850A7BDF788}" destId="{D07AC818-32D5-4EA8-A943-94D87667EDD4}" srcOrd="0" destOrd="0" presId="urn:microsoft.com/office/officeart/2005/8/layout/chevron1"/>
    <dgm:cxn modelId="{3B8FA44C-ECA7-426B-99D9-42019A913593}" type="presOf" srcId="{43625B68-2F5C-4884-9344-BB5669545A3B}" destId="{599E25F9-96F7-404D-9EB8-B8C495475CC3}" srcOrd="0" destOrd="0" presId="urn:microsoft.com/office/officeart/2005/8/layout/chevron1"/>
    <dgm:cxn modelId="{3E810AF1-29BD-48B9-9583-B6C5A160F84C}" srcId="{43625B68-2F5C-4884-9344-BB5669545A3B}" destId="{5E5E0E1D-4E18-4D41-BB4B-6850A7BDF788}" srcOrd="3" destOrd="0" parTransId="{ADEFFB7D-BFA9-4AF9-9D06-5CD6C3E203F1}" sibTransId="{59BF0F63-CB15-4CF1-A8FB-C9F42AECC988}"/>
    <dgm:cxn modelId="{9B173375-CA08-4C35-BD44-FF5AAAE93435}" srcId="{43625B68-2F5C-4884-9344-BB5669545A3B}" destId="{EAABF3DB-537C-4A59-A49C-48B8E790991F}" srcOrd="1" destOrd="0" parTransId="{30C121B7-8938-4611-9F3B-AB2F70A832A8}" sibTransId="{8A39C732-7A72-46CF-88DD-1AB84B8D8951}"/>
    <dgm:cxn modelId="{2CC6836D-129A-49FD-8A77-F4187E4C2068}" type="presOf" srcId="{EAABF3DB-537C-4A59-A49C-48B8E790991F}" destId="{917BC173-6192-47AA-B625-547D7E2A9820}" srcOrd="0" destOrd="0" presId="urn:microsoft.com/office/officeart/2005/8/layout/chevron1"/>
    <dgm:cxn modelId="{2CF09743-7BD4-42EF-8A49-FF6827E335C5}" srcId="{43625B68-2F5C-4884-9344-BB5669545A3B}" destId="{78370645-A7FE-4CBC-9C81-8C1784BC4877}" srcOrd="2" destOrd="0" parTransId="{D988C344-F48C-4705-B57B-C55F6A4CFB3E}" sibTransId="{485A0F6B-6A6D-4CDB-872E-A9536ABDFF27}"/>
    <dgm:cxn modelId="{D2737ED3-2B82-4E1E-9840-F8B2E6EF4B3B}" srcId="{43625B68-2F5C-4884-9344-BB5669545A3B}" destId="{FE78C653-B22A-443C-9D8B-09F7D42F9987}" srcOrd="0" destOrd="0" parTransId="{1B6B6A61-58C5-4A34-B5E2-B66A3089A699}" sibTransId="{A7B9C0F6-F84B-4D6E-A90A-F5B7538A9F91}"/>
    <dgm:cxn modelId="{2E16E280-4D75-4C7A-B963-B0A8BC003D24}" type="presOf" srcId="{FE78C653-B22A-443C-9D8B-09F7D42F9987}" destId="{6334020D-2E05-46CF-96BF-426B0FF94255}" srcOrd="0" destOrd="0" presId="urn:microsoft.com/office/officeart/2005/8/layout/chevron1"/>
    <dgm:cxn modelId="{DF621D99-D013-4427-8C29-8BB341BD8FFF}" type="presParOf" srcId="{599E25F9-96F7-404D-9EB8-B8C495475CC3}" destId="{6334020D-2E05-46CF-96BF-426B0FF94255}" srcOrd="0" destOrd="0" presId="urn:microsoft.com/office/officeart/2005/8/layout/chevron1"/>
    <dgm:cxn modelId="{0B23C089-C62E-4ECD-A882-98FA0C4D2866}" type="presParOf" srcId="{599E25F9-96F7-404D-9EB8-B8C495475CC3}" destId="{1A6D4898-8C97-451F-A3D8-44A3516CF9CB}" srcOrd="1" destOrd="0" presId="urn:microsoft.com/office/officeart/2005/8/layout/chevron1"/>
    <dgm:cxn modelId="{5496592D-AC66-433E-A6AE-0200B9483E95}" type="presParOf" srcId="{599E25F9-96F7-404D-9EB8-B8C495475CC3}" destId="{917BC173-6192-47AA-B625-547D7E2A9820}" srcOrd="2" destOrd="0" presId="urn:microsoft.com/office/officeart/2005/8/layout/chevron1"/>
    <dgm:cxn modelId="{8ED8120E-DF0E-4901-AAB2-7516D553DA19}" type="presParOf" srcId="{599E25F9-96F7-404D-9EB8-B8C495475CC3}" destId="{08744B51-E03C-440F-A196-524243676A41}" srcOrd="3" destOrd="0" presId="urn:microsoft.com/office/officeart/2005/8/layout/chevron1"/>
    <dgm:cxn modelId="{1CDD5A12-DC48-4FA5-AC7D-47643D0E96D0}" type="presParOf" srcId="{599E25F9-96F7-404D-9EB8-B8C495475CC3}" destId="{390FF441-0885-43AE-8414-8CDE37E0B9A0}" srcOrd="4" destOrd="0" presId="urn:microsoft.com/office/officeart/2005/8/layout/chevron1"/>
    <dgm:cxn modelId="{4F4B9685-3038-447C-B2DD-3C809504B3F6}" type="presParOf" srcId="{599E25F9-96F7-404D-9EB8-B8C495475CC3}" destId="{692218D8-D92D-44C3-B915-431CF605C623}" srcOrd="5" destOrd="0" presId="urn:microsoft.com/office/officeart/2005/8/layout/chevron1"/>
    <dgm:cxn modelId="{F0E0BD16-803C-483A-B571-EAB087D8CA2B}" type="presParOf" srcId="{599E25F9-96F7-404D-9EB8-B8C495475CC3}" destId="{D07AC818-32D5-4EA8-A943-94D87667EDD4}" srcOrd="6" destOrd="0" presId="urn:microsoft.com/office/officeart/2005/8/layout/chevron1"/>
    <dgm:cxn modelId="{FCC88551-7807-4484-8F85-5394B6857DE0}" type="presParOf" srcId="{599E25F9-96F7-404D-9EB8-B8C495475CC3}" destId="{B2F5D6BD-A7FD-452A-967E-09F986BDEA19}" srcOrd="7" destOrd="0" presId="urn:microsoft.com/office/officeart/2005/8/layout/chevron1"/>
    <dgm:cxn modelId="{76CC4999-EF84-4BC1-B084-DE25C5DE47B7}" type="presParOf" srcId="{599E25F9-96F7-404D-9EB8-B8C495475CC3}" destId="{6E204D1A-1AC6-4E6C-BC84-9BCFE0631F07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8869F0-157C-4508-9AE6-846CA2A2427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5B65AAC-C196-4033-B919-E1A91E843FB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 dirty="0" smtClean="0">
              <a:latin typeface="Raleway" panose="020B0604020202020204" charset="0"/>
            </a:rPr>
            <a:t>Feedstock</a:t>
          </a:r>
          <a:endParaRPr lang="en-US" sz="1000" b="1" dirty="0">
            <a:latin typeface="Raleway" panose="020B0604020202020204" charset="0"/>
          </a:endParaRPr>
        </a:p>
      </dgm:t>
    </dgm:pt>
    <dgm:pt modelId="{606D28C8-4015-48A3-86B4-A245CC7DF53E}" type="parTrans" cxnId="{FB4B88ED-D274-4F8A-930D-DA2717B4E967}">
      <dgm:prSet/>
      <dgm:spPr/>
      <dgm:t>
        <a:bodyPr/>
        <a:lstStyle/>
        <a:p>
          <a:endParaRPr lang="en-US" sz="1000" b="1">
            <a:latin typeface="Raleway" panose="020B0604020202020204" charset="0"/>
          </a:endParaRPr>
        </a:p>
      </dgm:t>
    </dgm:pt>
    <dgm:pt modelId="{D7CE7CBE-60A7-4EBB-90F5-9F8946FB4D93}" type="sibTrans" cxnId="{FB4B88ED-D274-4F8A-930D-DA2717B4E967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000" b="1">
            <a:latin typeface="Raleway" panose="020B0604020202020204" charset="0"/>
          </a:endParaRPr>
        </a:p>
      </dgm:t>
    </dgm:pt>
    <dgm:pt modelId="{E96E0B31-31B3-4E0B-873D-DEE1A59B8F3E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 dirty="0" smtClean="0">
              <a:latin typeface="Raleway" panose="020B0604020202020204" charset="0"/>
            </a:rPr>
            <a:t>Processing</a:t>
          </a:r>
          <a:endParaRPr lang="en-US" sz="1000" b="1" dirty="0">
            <a:latin typeface="Raleway" panose="020B0604020202020204" charset="0"/>
          </a:endParaRPr>
        </a:p>
      </dgm:t>
    </dgm:pt>
    <dgm:pt modelId="{BC089224-0B1A-4B0A-8F66-7CEB070CAC34}" type="parTrans" cxnId="{4660A975-2C85-43E7-91C5-6B9A08065904}">
      <dgm:prSet/>
      <dgm:spPr/>
      <dgm:t>
        <a:bodyPr/>
        <a:lstStyle/>
        <a:p>
          <a:endParaRPr lang="en-US" sz="1000" b="1">
            <a:latin typeface="Raleway" panose="020B0604020202020204" charset="0"/>
          </a:endParaRPr>
        </a:p>
      </dgm:t>
    </dgm:pt>
    <dgm:pt modelId="{2A966102-615D-4A57-BF5A-C7E55E946329}" type="sibTrans" cxnId="{4660A975-2C85-43E7-91C5-6B9A08065904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000" b="1">
            <a:latin typeface="Raleway" panose="020B0604020202020204" charset="0"/>
          </a:endParaRPr>
        </a:p>
      </dgm:t>
    </dgm:pt>
    <dgm:pt modelId="{693B2478-7D15-4CD9-AEC1-55CD56B54110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 dirty="0" smtClean="0">
              <a:latin typeface="Raleway" panose="020B0604020202020204" charset="0"/>
            </a:rPr>
            <a:t>Customers</a:t>
          </a:r>
          <a:endParaRPr lang="en-US" sz="1000" b="1" dirty="0">
            <a:latin typeface="Raleway" panose="020B0604020202020204" charset="0"/>
          </a:endParaRPr>
        </a:p>
      </dgm:t>
    </dgm:pt>
    <dgm:pt modelId="{FAE21305-767D-471A-855A-0DD04C72729F}" type="parTrans" cxnId="{B67E2FF8-8FD5-40F1-92C0-317249375120}">
      <dgm:prSet/>
      <dgm:spPr/>
      <dgm:t>
        <a:bodyPr/>
        <a:lstStyle/>
        <a:p>
          <a:endParaRPr lang="en-US" sz="1000" b="1">
            <a:latin typeface="Raleway" panose="020B0604020202020204" charset="0"/>
          </a:endParaRPr>
        </a:p>
      </dgm:t>
    </dgm:pt>
    <dgm:pt modelId="{B52BC841-F822-49F1-8B70-48BEF59C5122}" type="sibTrans" cxnId="{B67E2FF8-8FD5-40F1-92C0-317249375120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000" b="1">
            <a:latin typeface="Raleway" panose="020B0604020202020204" charset="0"/>
          </a:endParaRPr>
        </a:p>
      </dgm:t>
    </dgm:pt>
    <dgm:pt modelId="{7503180D-92F0-4CE7-9769-2114CB3A075A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 dirty="0" smtClean="0">
              <a:latin typeface="Raleway" panose="020B0604020202020204" charset="0"/>
            </a:rPr>
            <a:t>Governance</a:t>
          </a:r>
          <a:endParaRPr lang="en-US" sz="1000" b="1" dirty="0">
            <a:latin typeface="Raleway" panose="020B0604020202020204" charset="0"/>
          </a:endParaRPr>
        </a:p>
      </dgm:t>
    </dgm:pt>
    <dgm:pt modelId="{0F699A05-1755-47C0-8C19-DFDC78FE119E}" type="parTrans" cxnId="{6F47C39C-51D0-43AE-AAA1-E5F3A9A8F201}">
      <dgm:prSet/>
      <dgm:spPr/>
      <dgm:t>
        <a:bodyPr/>
        <a:lstStyle/>
        <a:p>
          <a:endParaRPr lang="en-US" sz="1000" b="1">
            <a:latin typeface="Raleway" panose="020B0604020202020204" charset="0"/>
          </a:endParaRPr>
        </a:p>
      </dgm:t>
    </dgm:pt>
    <dgm:pt modelId="{7BC37231-921D-4C8D-BB35-1290F5E384E9}" type="sibTrans" cxnId="{6F47C39C-51D0-43AE-AAA1-E5F3A9A8F201}">
      <dgm:prSet/>
      <dgm:spPr/>
      <dgm:t>
        <a:bodyPr/>
        <a:lstStyle/>
        <a:p>
          <a:endParaRPr lang="en-US" sz="1000" b="1">
            <a:latin typeface="Raleway" panose="020B0604020202020204" charset="0"/>
          </a:endParaRPr>
        </a:p>
      </dgm:t>
    </dgm:pt>
    <dgm:pt modelId="{81E8EE67-E29E-4437-B9BB-965A97A14FD9}" type="pres">
      <dgm:prSet presAssocID="{D58869F0-157C-4508-9AE6-846CA2A2427C}" presName="Name0" presStyleCnt="0">
        <dgm:presLayoutVars>
          <dgm:dir/>
          <dgm:resizeHandles val="exact"/>
        </dgm:presLayoutVars>
      </dgm:prSet>
      <dgm:spPr/>
    </dgm:pt>
    <dgm:pt modelId="{A444984D-58F7-458B-B5C2-878EBBE9CAA6}" type="pres">
      <dgm:prSet presAssocID="{95B65AAC-C196-4033-B919-E1A91E843FB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72A0F-7534-49AF-8B3F-1E265A6479DF}" type="pres">
      <dgm:prSet presAssocID="{D7CE7CBE-60A7-4EBB-90F5-9F8946FB4D9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797BB55-1054-4F1D-8A85-AF804A70D9AD}" type="pres">
      <dgm:prSet presAssocID="{D7CE7CBE-60A7-4EBB-90F5-9F8946FB4D9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FC12034-07D5-4363-9CC6-F9B229F080D4}" type="pres">
      <dgm:prSet presAssocID="{E96E0B31-31B3-4E0B-873D-DEE1A59B8F3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6207D-9B2E-440E-AC49-FDB6AF0478FF}" type="pres">
      <dgm:prSet presAssocID="{2A966102-615D-4A57-BF5A-C7E55E94632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6352697-CE85-44B8-A2F5-2545ACD56A4F}" type="pres">
      <dgm:prSet presAssocID="{2A966102-615D-4A57-BF5A-C7E55E94632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7A40951-D651-4BF4-84E3-9B6A12185245}" type="pres">
      <dgm:prSet presAssocID="{693B2478-7D15-4CD9-AEC1-55CD56B541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D7703-D41D-4B82-AF58-ED4CC7086F49}" type="pres">
      <dgm:prSet presAssocID="{B52BC841-F822-49F1-8B70-48BEF59C512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29B86E9-B675-44E9-9F2D-1FAE6C4F2C0F}" type="pres">
      <dgm:prSet presAssocID="{B52BC841-F822-49F1-8B70-48BEF59C5122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62796EA-4E82-47F0-91FF-106AEDC6D73E}" type="pres">
      <dgm:prSet presAssocID="{7503180D-92F0-4CE7-9769-2114CB3A075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807632-9FD9-43E2-BF43-CCD92B015F7F}" type="presOf" srcId="{2A966102-615D-4A57-BF5A-C7E55E946329}" destId="{B256207D-9B2E-440E-AC49-FDB6AF0478FF}" srcOrd="0" destOrd="0" presId="urn:microsoft.com/office/officeart/2005/8/layout/process1"/>
    <dgm:cxn modelId="{020CB21A-4919-4C4C-ABC9-DC4228E9FDEC}" type="presOf" srcId="{95B65AAC-C196-4033-B919-E1A91E843FB6}" destId="{A444984D-58F7-458B-B5C2-878EBBE9CAA6}" srcOrd="0" destOrd="0" presId="urn:microsoft.com/office/officeart/2005/8/layout/process1"/>
    <dgm:cxn modelId="{F61B860F-3FB8-47E7-80F4-B32CF474B7EE}" type="presOf" srcId="{D7CE7CBE-60A7-4EBB-90F5-9F8946FB4D93}" destId="{41D72A0F-7534-49AF-8B3F-1E265A6479DF}" srcOrd="0" destOrd="0" presId="urn:microsoft.com/office/officeart/2005/8/layout/process1"/>
    <dgm:cxn modelId="{AE27D00D-3E6A-4BDF-9068-36A19AF6C549}" type="presOf" srcId="{D7CE7CBE-60A7-4EBB-90F5-9F8946FB4D93}" destId="{9797BB55-1054-4F1D-8A85-AF804A70D9AD}" srcOrd="1" destOrd="0" presId="urn:microsoft.com/office/officeart/2005/8/layout/process1"/>
    <dgm:cxn modelId="{F9824C87-17C3-4C6C-A897-78F12D104B71}" type="presOf" srcId="{693B2478-7D15-4CD9-AEC1-55CD56B54110}" destId="{97A40951-D651-4BF4-84E3-9B6A12185245}" srcOrd="0" destOrd="0" presId="urn:microsoft.com/office/officeart/2005/8/layout/process1"/>
    <dgm:cxn modelId="{4660A975-2C85-43E7-91C5-6B9A08065904}" srcId="{D58869F0-157C-4508-9AE6-846CA2A2427C}" destId="{E96E0B31-31B3-4E0B-873D-DEE1A59B8F3E}" srcOrd="1" destOrd="0" parTransId="{BC089224-0B1A-4B0A-8F66-7CEB070CAC34}" sibTransId="{2A966102-615D-4A57-BF5A-C7E55E946329}"/>
    <dgm:cxn modelId="{5A7CCC4E-0409-4C2A-8EE7-01CFBE821195}" type="presOf" srcId="{2A966102-615D-4A57-BF5A-C7E55E946329}" destId="{A6352697-CE85-44B8-A2F5-2545ACD56A4F}" srcOrd="1" destOrd="0" presId="urn:microsoft.com/office/officeart/2005/8/layout/process1"/>
    <dgm:cxn modelId="{1A67E6C5-D1C2-49B7-97BA-423132ADE76F}" type="presOf" srcId="{B52BC841-F822-49F1-8B70-48BEF59C5122}" destId="{F4AD7703-D41D-4B82-AF58-ED4CC7086F49}" srcOrd="0" destOrd="0" presId="urn:microsoft.com/office/officeart/2005/8/layout/process1"/>
    <dgm:cxn modelId="{FB4B88ED-D274-4F8A-930D-DA2717B4E967}" srcId="{D58869F0-157C-4508-9AE6-846CA2A2427C}" destId="{95B65AAC-C196-4033-B919-E1A91E843FB6}" srcOrd="0" destOrd="0" parTransId="{606D28C8-4015-48A3-86B4-A245CC7DF53E}" sibTransId="{D7CE7CBE-60A7-4EBB-90F5-9F8946FB4D93}"/>
    <dgm:cxn modelId="{6F47C39C-51D0-43AE-AAA1-E5F3A9A8F201}" srcId="{D58869F0-157C-4508-9AE6-846CA2A2427C}" destId="{7503180D-92F0-4CE7-9769-2114CB3A075A}" srcOrd="3" destOrd="0" parTransId="{0F699A05-1755-47C0-8C19-DFDC78FE119E}" sibTransId="{7BC37231-921D-4C8D-BB35-1290F5E384E9}"/>
    <dgm:cxn modelId="{03A78ECA-B136-415E-8370-8F8F2ABFDB80}" type="presOf" srcId="{E96E0B31-31B3-4E0B-873D-DEE1A59B8F3E}" destId="{AFC12034-07D5-4363-9CC6-F9B229F080D4}" srcOrd="0" destOrd="0" presId="urn:microsoft.com/office/officeart/2005/8/layout/process1"/>
    <dgm:cxn modelId="{3148F4DC-4791-432F-8E89-EC85301F14B7}" type="presOf" srcId="{B52BC841-F822-49F1-8B70-48BEF59C5122}" destId="{E29B86E9-B675-44E9-9F2D-1FAE6C4F2C0F}" srcOrd="1" destOrd="0" presId="urn:microsoft.com/office/officeart/2005/8/layout/process1"/>
    <dgm:cxn modelId="{F9043F16-0FCD-4C7D-87F5-0B69478509DE}" type="presOf" srcId="{7503180D-92F0-4CE7-9769-2114CB3A075A}" destId="{962796EA-4E82-47F0-91FF-106AEDC6D73E}" srcOrd="0" destOrd="0" presId="urn:microsoft.com/office/officeart/2005/8/layout/process1"/>
    <dgm:cxn modelId="{B67E2FF8-8FD5-40F1-92C0-317249375120}" srcId="{D58869F0-157C-4508-9AE6-846CA2A2427C}" destId="{693B2478-7D15-4CD9-AEC1-55CD56B54110}" srcOrd="2" destOrd="0" parTransId="{FAE21305-767D-471A-855A-0DD04C72729F}" sibTransId="{B52BC841-F822-49F1-8B70-48BEF59C5122}"/>
    <dgm:cxn modelId="{E7A61783-CF04-4452-AA0A-AB4B4D37295A}" type="presOf" srcId="{D58869F0-157C-4508-9AE6-846CA2A2427C}" destId="{81E8EE67-E29E-4437-B9BB-965A97A14FD9}" srcOrd="0" destOrd="0" presId="urn:microsoft.com/office/officeart/2005/8/layout/process1"/>
    <dgm:cxn modelId="{84CEEA00-742D-4163-8AE6-573C9CB24F1B}" type="presParOf" srcId="{81E8EE67-E29E-4437-B9BB-965A97A14FD9}" destId="{A444984D-58F7-458B-B5C2-878EBBE9CAA6}" srcOrd="0" destOrd="0" presId="urn:microsoft.com/office/officeart/2005/8/layout/process1"/>
    <dgm:cxn modelId="{8246EDC9-D819-4892-9344-9029EF6A33F4}" type="presParOf" srcId="{81E8EE67-E29E-4437-B9BB-965A97A14FD9}" destId="{41D72A0F-7534-49AF-8B3F-1E265A6479DF}" srcOrd="1" destOrd="0" presId="urn:microsoft.com/office/officeart/2005/8/layout/process1"/>
    <dgm:cxn modelId="{3A75E259-040E-462A-ADB7-23519FBF00E0}" type="presParOf" srcId="{41D72A0F-7534-49AF-8B3F-1E265A6479DF}" destId="{9797BB55-1054-4F1D-8A85-AF804A70D9AD}" srcOrd="0" destOrd="0" presId="urn:microsoft.com/office/officeart/2005/8/layout/process1"/>
    <dgm:cxn modelId="{10DE5D71-B44F-4400-805D-BE73A7615123}" type="presParOf" srcId="{81E8EE67-E29E-4437-B9BB-965A97A14FD9}" destId="{AFC12034-07D5-4363-9CC6-F9B229F080D4}" srcOrd="2" destOrd="0" presId="urn:microsoft.com/office/officeart/2005/8/layout/process1"/>
    <dgm:cxn modelId="{865384A7-AC95-40BD-90B8-992A7ABFB538}" type="presParOf" srcId="{81E8EE67-E29E-4437-B9BB-965A97A14FD9}" destId="{B256207D-9B2E-440E-AC49-FDB6AF0478FF}" srcOrd="3" destOrd="0" presId="urn:microsoft.com/office/officeart/2005/8/layout/process1"/>
    <dgm:cxn modelId="{5120D5F8-FDD9-4152-AD3C-37F6296734F8}" type="presParOf" srcId="{B256207D-9B2E-440E-AC49-FDB6AF0478FF}" destId="{A6352697-CE85-44B8-A2F5-2545ACD56A4F}" srcOrd="0" destOrd="0" presId="urn:microsoft.com/office/officeart/2005/8/layout/process1"/>
    <dgm:cxn modelId="{076C0A6F-91C0-4281-92E3-903740A10DDD}" type="presParOf" srcId="{81E8EE67-E29E-4437-B9BB-965A97A14FD9}" destId="{97A40951-D651-4BF4-84E3-9B6A12185245}" srcOrd="4" destOrd="0" presId="urn:microsoft.com/office/officeart/2005/8/layout/process1"/>
    <dgm:cxn modelId="{B8423854-0A23-483F-BFA3-3CA7F4BA1622}" type="presParOf" srcId="{81E8EE67-E29E-4437-B9BB-965A97A14FD9}" destId="{F4AD7703-D41D-4B82-AF58-ED4CC7086F49}" srcOrd="5" destOrd="0" presId="urn:microsoft.com/office/officeart/2005/8/layout/process1"/>
    <dgm:cxn modelId="{96DCEC96-8E12-4614-94F2-E03BE2414631}" type="presParOf" srcId="{F4AD7703-D41D-4B82-AF58-ED4CC7086F49}" destId="{E29B86E9-B675-44E9-9F2D-1FAE6C4F2C0F}" srcOrd="0" destOrd="0" presId="urn:microsoft.com/office/officeart/2005/8/layout/process1"/>
    <dgm:cxn modelId="{AC62710F-5D9A-40B2-9257-ACAD02202EBA}" type="presParOf" srcId="{81E8EE67-E29E-4437-B9BB-965A97A14FD9}" destId="{962796EA-4E82-47F0-91FF-106AEDC6D73E}" srcOrd="6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629383-5E45-4368-B25E-8D2B3C9C1940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</dgm:pt>
    <dgm:pt modelId="{9088EA7A-1ED8-4722-9D42-82D19737C466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1000" b="0" dirty="0" smtClean="0">
              <a:latin typeface="Raleway" panose="020B0604020202020204" charset="0"/>
            </a:rPr>
            <a:t>Geological uncertainty, long discovery timelines and high capital risk</a:t>
          </a:r>
          <a:r>
            <a:rPr lang="en-US" sz="1000" dirty="0" smtClean="0">
              <a:latin typeface="Raleway" panose="020B0604020202020204" charset="0"/>
            </a:rPr>
            <a:t>.</a:t>
          </a:r>
        </a:p>
      </dgm:t>
    </dgm:pt>
    <dgm:pt modelId="{B18FB0F1-B05D-456F-8E2E-5C714F37AB6F}" type="parTrans" cxnId="{D07DE98E-7DFE-46ED-B83D-95E932CED714}">
      <dgm:prSet/>
      <dgm:spPr/>
      <dgm:t>
        <a:bodyPr/>
        <a:lstStyle/>
        <a:p>
          <a:pPr algn="ctr"/>
          <a:endParaRPr lang="en-US" sz="1000">
            <a:latin typeface="Raleway" panose="020B0604020202020204" charset="0"/>
          </a:endParaRPr>
        </a:p>
      </dgm:t>
    </dgm:pt>
    <dgm:pt modelId="{21DDE991-8884-484B-B26E-FF9217757C54}" type="sibTrans" cxnId="{D07DE98E-7DFE-46ED-B83D-95E932CED714}">
      <dgm:prSet custT="1"/>
      <dgm:spPr/>
      <dgm:t>
        <a:bodyPr/>
        <a:lstStyle/>
        <a:p>
          <a:pPr algn="ctr"/>
          <a:endParaRPr lang="en-US" sz="1000">
            <a:latin typeface="Raleway" panose="020B0604020202020204" charset="0"/>
          </a:endParaRPr>
        </a:p>
      </dgm:t>
    </dgm:pt>
    <dgm:pt modelId="{3B92524B-E746-4975-A59A-6D3CC0C07846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1000" b="1" dirty="0" smtClean="0">
              <a:latin typeface="Raleway" panose="020B0604020202020204" charset="0"/>
            </a:rPr>
            <a:t>De Risking upstream supply at scope </a:t>
          </a:r>
        </a:p>
        <a:p>
          <a:pPr algn="ctr"/>
          <a:r>
            <a:rPr lang="en-US" sz="1000" b="1" i="1" dirty="0" smtClean="0">
              <a:latin typeface="Raleway" panose="020B0604020202020204" charset="0"/>
            </a:rPr>
            <a:t>KO Bold Metals (Copper &amp; Battery Minerals</a:t>
          </a:r>
          <a:r>
            <a:rPr lang="en-US" sz="1000" b="0" dirty="0" smtClean="0">
              <a:latin typeface="Raleway" panose="020B0604020202020204" charset="0"/>
            </a:rPr>
            <a:t>)</a:t>
          </a:r>
          <a:endParaRPr lang="en-US" sz="1000" b="0" dirty="0">
            <a:latin typeface="Raleway" panose="020B0604020202020204" charset="0"/>
          </a:endParaRPr>
        </a:p>
      </dgm:t>
    </dgm:pt>
    <dgm:pt modelId="{7B441AA0-C919-4038-A911-4AC2BEF9AD5C}" type="parTrans" cxnId="{917B8F3B-519B-4092-B186-5F08CBFE6FEC}">
      <dgm:prSet/>
      <dgm:spPr/>
      <dgm:t>
        <a:bodyPr/>
        <a:lstStyle/>
        <a:p>
          <a:pPr algn="ctr"/>
          <a:endParaRPr lang="en-US" sz="1000">
            <a:latin typeface="Raleway" panose="020B0604020202020204" charset="0"/>
          </a:endParaRPr>
        </a:p>
      </dgm:t>
    </dgm:pt>
    <dgm:pt modelId="{5E66E297-B1E5-4B00-A586-8B028A75AD07}" type="sibTrans" cxnId="{917B8F3B-519B-4092-B186-5F08CBFE6FEC}">
      <dgm:prSet custT="1"/>
      <dgm:spPr/>
      <dgm:t>
        <a:bodyPr/>
        <a:lstStyle/>
        <a:p>
          <a:pPr algn="ctr"/>
          <a:endParaRPr lang="en-US" sz="1000">
            <a:latin typeface="Raleway" panose="020B0604020202020204" charset="0"/>
          </a:endParaRPr>
        </a:p>
      </dgm:t>
    </dgm:pt>
    <dgm:pt modelId="{75E8B4B3-CA87-4270-8DEE-1E46F53DD561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1000" dirty="0" smtClean="0">
              <a:latin typeface="Raleway" panose="020B0604020202020204" charset="0"/>
            </a:rPr>
            <a:t>More bankable projects</a:t>
          </a:r>
        </a:p>
        <a:p>
          <a:pPr algn="ctr"/>
          <a:r>
            <a:rPr lang="en-US" sz="1000" dirty="0" smtClean="0">
              <a:latin typeface="Raleway" panose="020B0604020202020204" charset="0"/>
            </a:rPr>
            <a:t>Faster upstream scaling</a:t>
          </a:r>
        </a:p>
        <a:p>
          <a:pPr algn="ctr"/>
          <a:r>
            <a:rPr lang="en-US" sz="1000" dirty="0" smtClean="0">
              <a:latin typeface="Raleway" panose="020B0604020202020204" charset="0"/>
            </a:rPr>
            <a:t>Diversified supply sources</a:t>
          </a:r>
          <a:endParaRPr lang="en-US" sz="1000" dirty="0">
            <a:latin typeface="Raleway" panose="020B0604020202020204" charset="0"/>
          </a:endParaRPr>
        </a:p>
      </dgm:t>
    </dgm:pt>
    <dgm:pt modelId="{E71BC01D-75F4-4B19-8D58-450EE8FB10B6}" type="parTrans" cxnId="{97A9784F-1037-4CDA-95E8-B4532045F2D3}">
      <dgm:prSet/>
      <dgm:spPr/>
      <dgm:t>
        <a:bodyPr/>
        <a:lstStyle/>
        <a:p>
          <a:pPr algn="ctr"/>
          <a:endParaRPr lang="en-US" sz="1000">
            <a:latin typeface="Raleway" panose="020B0604020202020204" charset="0"/>
          </a:endParaRPr>
        </a:p>
      </dgm:t>
    </dgm:pt>
    <dgm:pt modelId="{218609D0-4723-45C1-ACF5-F5786FBB5062}" type="sibTrans" cxnId="{97A9784F-1037-4CDA-95E8-B4532045F2D3}">
      <dgm:prSet/>
      <dgm:spPr/>
      <dgm:t>
        <a:bodyPr/>
        <a:lstStyle/>
        <a:p>
          <a:pPr algn="ctr"/>
          <a:endParaRPr lang="en-US" sz="1000">
            <a:latin typeface="Raleway" panose="020B0604020202020204" charset="0"/>
          </a:endParaRPr>
        </a:p>
      </dgm:t>
    </dgm:pt>
    <dgm:pt modelId="{8F360F1F-C12C-4778-98E4-EC5B30446444}" type="pres">
      <dgm:prSet presAssocID="{3D629383-5E45-4368-B25E-8D2B3C9C1940}" presName="linearFlow" presStyleCnt="0">
        <dgm:presLayoutVars>
          <dgm:resizeHandles val="exact"/>
        </dgm:presLayoutVars>
      </dgm:prSet>
      <dgm:spPr/>
    </dgm:pt>
    <dgm:pt modelId="{C7A53C69-C19C-4D10-AB94-8F93F80F41B3}" type="pres">
      <dgm:prSet presAssocID="{9088EA7A-1ED8-4722-9D42-82D19737C466}" presName="node" presStyleLbl="node1" presStyleIdx="0" presStyleCnt="3" custScaleX="1488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A07AB-F9E5-41B1-AB10-ECE7825377DF}" type="pres">
      <dgm:prSet presAssocID="{21DDE991-8884-484B-B26E-FF9217757C5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67BF0B0-225F-4F43-BAC3-6451876EB010}" type="pres">
      <dgm:prSet presAssocID="{21DDE991-8884-484B-B26E-FF9217757C5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21FE946-6425-4C64-A378-4C72B70B42D1}" type="pres">
      <dgm:prSet presAssocID="{3B92524B-E746-4975-A59A-6D3CC0C07846}" presName="node" presStyleLbl="node1" presStyleIdx="1" presStyleCnt="3" custScaleX="1488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9B4E5-CE79-43A9-9E68-900B79F3D67D}" type="pres">
      <dgm:prSet presAssocID="{5E66E297-B1E5-4B00-A586-8B028A75AD07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0EEAB08-60CD-4385-B8DB-229AFAE8ACC5}" type="pres">
      <dgm:prSet presAssocID="{5E66E297-B1E5-4B00-A586-8B028A75AD07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6D60F34-BA48-4B97-AD7E-01D15F6DF29D}" type="pres">
      <dgm:prSet presAssocID="{75E8B4B3-CA87-4270-8DEE-1E46F53DD561}" presName="node" presStyleLbl="node1" presStyleIdx="2" presStyleCnt="3" custScaleX="1488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A0BAAF-865D-488F-AE63-5AB372EBE492}" type="presOf" srcId="{3D629383-5E45-4368-B25E-8D2B3C9C1940}" destId="{8F360F1F-C12C-4778-98E4-EC5B30446444}" srcOrd="0" destOrd="0" presId="urn:microsoft.com/office/officeart/2005/8/layout/process2"/>
    <dgm:cxn modelId="{BCCDB4FD-640E-44FD-A8D2-D2C02A906DE1}" type="presOf" srcId="{21DDE991-8884-484B-B26E-FF9217757C54}" destId="{4F1A07AB-F9E5-41B1-AB10-ECE7825377DF}" srcOrd="0" destOrd="0" presId="urn:microsoft.com/office/officeart/2005/8/layout/process2"/>
    <dgm:cxn modelId="{7A72BB3B-6ACB-4FD6-B430-C982B5E27598}" type="presOf" srcId="{3B92524B-E746-4975-A59A-6D3CC0C07846}" destId="{621FE946-6425-4C64-A378-4C72B70B42D1}" srcOrd="0" destOrd="0" presId="urn:microsoft.com/office/officeart/2005/8/layout/process2"/>
    <dgm:cxn modelId="{917B8F3B-519B-4092-B186-5F08CBFE6FEC}" srcId="{3D629383-5E45-4368-B25E-8D2B3C9C1940}" destId="{3B92524B-E746-4975-A59A-6D3CC0C07846}" srcOrd="1" destOrd="0" parTransId="{7B441AA0-C919-4038-A911-4AC2BEF9AD5C}" sibTransId="{5E66E297-B1E5-4B00-A586-8B028A75AD07}"/>
    <dgm:cxn modelId="{D4449A05-29FD-4062-8B70-493F72027E98}" type="presOf" srcId="{75E8B4B3-CA87-4270-8DEE-1E46F53DD561}" destId="{C6D60F34-BA48-4B97-AD7E-01D15F6DF29D}" srcOrd="0" destOrd="0" presId="urn:microsoft.com/office/officeart/2005/8/layout/process2"/>
    <dgm:cxn modelId="{288477C1-1ED0-4856-B90B-EE5AE00D2F19}" type="presOf" srcId="{9088EA7A-1ED8-4722-9D42-82D19737C466}" destId="{C7A53C69-C19C-4D10-AB94-8F93F80F41B3}" srcOrd="0" destOrd="0" presId="urn:microsoft.com/office/officeart/2005/8/layout/process2"/>
    <dgm:cxn modelId="{035257E1-DDC2-45AC-9878-DCCEBF27D5D0}" type="presOf" srcId="{21DDE991-8884-484B-B26E-FF9217757C54}" destId="{D67BF0B0-225F-4F43-BAC3-6451876EB010}" srcOrd="1" destOrd="0" presId="urn:microsoft.com/office/officeart/2005/8/layout/process2"/>
    <dgm:cxn modelId="{CE12F029-2FAB-4E24-A086-5E3C15C6E472}" type="presOf" srcId="{5E66E297-B1E5-4B00-A586-8B028A75AD07}" destId="{4189B4E5-CE79-43A9-9E68-900B79F3D67D}" srcOrd="0" destOrd="0" presId="urn:microsoft.com/office/officeart/2005/8/layout/process2"/>
    <dgm:cxn modelId="{CD237272-FF6D-4BFA-8FF1-6FAAD6A80F19}" type="presOf" srcId="{5E66E297-B1E5-4B00-A586-8B028A75AD07}" destId="{60EEAB08-60CD-4385-B8DB-229AFAE8ACC5}" srcOrd="1" destOrd="0" presId="urn:microsoft.com/office/officeart/2005/8/layout/process2"/>
    <dgm:cxn modelId="{97A9784F-1037-4CDA-95E8-B4532045F2D3}" srcId="{3D629383-5E45-4368-B25E-8D2B3C9C1940}" destId="{75E8B4B3-CA87-4270-8DEE-1E46F53DD561}" srcOrd="2" destOrd="0" parTransId="{E71BC01D-75F4-4B19-8D58-450EE8FB10B6}" sibTransId="{218609D0-4723-45C1-ACF5-F5786FBB5062}"/>
    <dgm:cxn modelId="{D07DE98E-7DFE-46ED-B83D-95E932CED714}" srcId="{3D629383-5E45-4368-B25E-8D2B3C9C1940}" destId="{9088EA7A-1ED8-4722-9D42-82D19737C466}" srcOrd="0" destOrd="0" parTransId="{B18FB0F1-B05D-456F-8E2E-5C714F37AB6F}" sibTransId="{21DDE991-8884-484B-B26E-FF9217757C54}"/>
    <dgm:cxn modelId="{05ED3226-43D5-4BCD-A0E2-0C4DB19E7B29}" type="presParOf" srcId="{8F360F1F-C12C-4778-98E4-EC5B30446444}" destId="{C7A53C69-C19C-4D10-AB94-8F93F80F41B3}" srcOrd="0" destOrd="0" presId="urn:microsoft.com/office/officeart/2005/8/layout/process2"/>
    <dgm:cxn modelId="{B381D41F-96AD-40AA-BF34-23D101CFEBB9}" type="presParOf" srcId="{8F360F1F-C12C-4778-98E4-EC5B30446444}" destId="{4F1A07AB-F9E5-41B1-AB10-ECE7825377DF}" srcOrd="1" destOrd="0" presId="urn:microsoft.com/office/officeart/2005/8/layout/process2"/>
    <dgm:cxn modelId="{B8EE1554-A9AB-44B8-B3CD-A983BBD61354}" type="presParOf" srcId="{4F1A07AB-F9E5-41B1-AB10-ECE7825377DF}" destId="{D67BF0B0-225F-4F43-BAC3-6451876EB010}" srcOrd="0" destOrd="0" presId="urn:microsoft.com/office/officeart/2005/8/layout/process2"/>
    <dgm:cxn modelId="{51D21B61-940B-4274-AA26-62A7FD697973}" type="presParOf" srcId="{8F360F1F-C12C-4778-98E4-EC5B30446444}" destId="{621FE946-6425-4C64-A378-4C72B70B42D1}" srcOrd="2" destOrd="0" presId="urn:microsoft.com/office/officeart/2005/8/layout/process2"/>
    <dgm:cxn modelId="{801EF5A8-FB8F-4EC4-BF05-B02074AF92EB}" type="presParOf" srcId="{8F360F1F-C12C-4778-98E4-EC5B30446444}" destId="{4189B4E5-CE79-43A9-9E68-900B79F3D67D}" srcOrd="3" destOrd="0" presId="urn:microsoft.com/office/officeart/2005/8/layout/process2"/>
    <dgm:cxn modelId="{6E162478-5738-451F-A25B-C7A955C2A214}" type="presParOf" srcId="{4189B4E5-CE79-43A9-9E68-900B79F3D67D}" destId="{60EEAB08-60CD-4385-B8DB-229AFAE8ACC5}" srcOrd="0" destOrd="0" presId="urn:microsoft.com/office/officeart/2005/8/layout/process2"/>
    <dgm:cxn modelId="{E7E0FD3E-791E-462A-83A8-E2E599CD4185}" type="presParOf" srcId="{8F360F1F-C12C-4778-98E4-EC5B30446444}" destId="{C6D60F34-BA48-4B97-AD7E-01D15F6DF29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625B68-2F5C-4884-9344-BB5669545A3B}" type="doc">
      <dgm:prSet loTypeId="urn:microsoft.com/office/officeart/2005/8/layout/chevron1" loCatId="process" qsTypeId="urn:microsoft.com/office/officeart/2005/8/quickstyle/simple4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FE78C653-B22A-443C-9D8B-09F7D42F9987}">
      <dgm:prSet phldrT="[Text]" custT="1"/>
      <dgm:spPr/>
      <dgm:t>
        <a:bodyPr/>
        <a:lstStyle/>
        <a:p>
          <a:r>
            <a:rPr lang="en-US" sz="1200" b="1" dirty="0" smtClean="0">
              <a:latin typeface="Raleway" panose="020B0604020202020204" charset="0"/>
            </a:rPr>
            <a:t>Mining</a:t>
          </a:r>
          <a:endParaRPr lang="en-US" sz="1200" b="1" dirty="0">
            <a:latin typeface="Raleway" panose="020B0604020202020204" charset="0"/>
          </a:endParaRPr>
        </a:p>
      </dgm:t>
    </dgm:pt>
    <dgm:pt modelId="{1B6B6A61-58C5-4A34-B5E2-B66A3089A699}" type="parTrans" cxnId="{D2737ED3-2B82-4E1E-9840-F8B2E6EF4B3B}">
      <dgm:prSet/>
      <dgm:spPr/>
      <dgm:t>
        <a:bodyPr/>
        <a:lstStyle/>
        <a:p>
          <a:endParaRPr lang="en-US" sz="1400" b="1">
            <a:latin typeface="Raleway" panose="020B0604020202020204" charset="0"/>
          </a:endParaRPr>
        </a:p>
      </dgm:t>
    </dgm:pt>
    <dgm:pt modelId="{A7B9C0F6-F84B-4D6E-A90A-F5B7538A9F91}" type="sibTrans" cxnId="{D2737ED3-2B82-4E1E-9840-F8B2E6EF4B3B}">
      <dgm:prSet/>
      <dgm:spPr/>
      <dgm:t>
        <a:bodyPr/>
        <a:lstStyle/>
        <a:p>
          <a:endParaRPr lang="en-US" sz="1400" b="1">
            <a:latin typeface="Raleway" panose="020B0604020202020204" charset="0"/>
          </a:endParaRPr>
        </a:p>
      </dgm:t>
    </dgm:pt>
    <dgm:pt modelId="{EAABF3DB-537C-4A59-A49C-48B8E790991F}">
      <dgm:prSet phldrT="[Text]" custT="1"/>
      <dgm:spPr/>
      <dgm:t>
        <a:bodyPr/>
        <a:lstStyle/>
        <a:p>
          <a:r>
            <a:rPr lang="en-US" sz="1200" b="1" dirty="0" smtClean="0">
              <a:latin typeface="Raleway" panose="020B0604020202020204" charset="0"/>
            </a:rPr>
            <a:t>Refining</a:t>
          </a:r>
          <a:endParaRPr lang="en-US" sz="1200" b="1" dirty="0">
            <a:latin typeface="Raleway" panose="020B0604020202020204" charset="0"/>
          </a:endParaRPr>
        </a:p>
      </dgm:t>
    </dgm:pt>
    <dgm:pt modelId="{30C121B7-8938-4611-9F3B-AB2F70A832A8}" type="parTrans" cxnId="{9B173375-CA08-4C35-BD44-FF5AAAE93435}">
      <dgm:prSet/>
      <dgm:spPr/>
      <dgm:t>
        <a:bodyPr/>
        <a:lstStyle/>
        <a:p>
          <a:endParaRPr lang="en-US" sz="1400" b="1">
            <a:latin typeface="Raleway" panose="020B0604020202020204" charset="0"/>
          </a:endParaRPr>
        </a:p>
      </dgm:t>
    </dgm:pt>
    <dgm:pt modelId="{8A39C732-7A72-46CF-88DD-1AB84B8D8951}" type="sibTrans" cxnId="{9B173375-CA08-4C35-BD44-FF5AAAE93435}">
      <dgm:prSet/>
      <dgm:spPr/>
      <dgm:t>
        <a:bodyPr/>
        <a:lstStyle/>
        <a:p>
          <a:endParaRPr lang="en-US" sz="1400" b="1">
            <a:latin typeface="Raleway" panose="020B0604020202020204" charset="0"/>
          </a:endParaRPr>
        </a:p>
      </dgm:t>
    </dgm:pt>
    <dgm:pt modelId="{31F28178-2FF1-438B-A4C4-75A873760221}">
      <dgm:prSet phldrT="[Text]" custT="1"/>
      <dgm:spPr/>
      <dgm:t>
        <a:bodyPr/>
        <a:lstStyle/>
        <a:p>
          <a:r>
            <a:rPr lang="en-US" sz="1200" b="1" dirty="0" smtClean="0">
              <a:latin typeface="Raleway" panose="020B0604020202020204" charset="0"/>
            </a:rPr>
            <a:t>Manufacturing</a:t>
          </a:r>
          <a:endParaRPr lang="en-US" sz="1200" b="1" dirty="0">
            <a:latin typeface="Raleway" panose="020B0604020202020204" charset="0"/>
          </a:endParaRPr>
        </a:p>
      </dgm:t>
    </dgm:pt>
    <dgm:pt modelId="{BFD6C182-F1DA-41F4-9D41-9A77AEE26933}" type="parTrans" cxnId="{06805BD7-7D89-4B08-88F2-93287801AF99}">
      <dgm:prSet/>
      <dgm:spPr/>
      <dgm:t>
        <a:bodyPr/>
        <a:lstStyle/>
        <a:p>
          <a:endParaRPr lang="en-US" sz="1400" b="1">
            <a:latin typeface="Raleway" panose="020B0604020202020204" charset="0"/>
          </a:endParaRPr>
        </a:p>
      </dgm:t>
    </dgm:pt>
    <dgm:pt modelId="{DF72A651-1807-4111-B88B-76C5CC05FB05}" type="sibTrans" cxnId="{06805BD7-7D89-4B08-88F2-93287801AF99}">
      <dgm:prSet/>
      <dgm:spPr/>
      <dgm:t>
        <a:bodyPr/>
        <a:lstStyle/>
        <a:p>
          <a:endParaRPr lang="en-US" sz="1400" b="1">
            <a:latin typeface="Raleway" panose="020B0604020202020204" charset="0"/>
          </a:endParaRPr>
        </a:p>
      </dgm:t>
    </dgm:pt>
    <dgm:pt modelId="{5E5E0E1D-4E18-4D41-BB4B-6850A7BDF788}">
      <dgm:prSet phldrT="[Text]" custT="1"/>
      <dgm:spPr/>
      <dgm:t>
        <a:bodyPr/>
        <a:lstStyle/>
        <a:p>
          <a:r>
            <a:rPr lang="en-US" sz="1200" b="1" dirty="0" smtClean="0">
              <a:latin typeface="Raleway" panose="020B0604020202020204" charset="0"/>
            </a:rPr>
            <a:t>OEM</a:t>
          </a:r>
          <a:endParaRPr lang="en-US" sz="1200" b="1" dirty="0">
            <a:latin typeface="Raleway" panose="020B0604020202020204" charset="0"/>
          </a:endParaRPr>
        </a:p>
      </dgm:t>
    </dgm:pt>
    <dgm:pt modelId="{ADEFFB7D-BFA9-4AF9-9D06-5CD6C3E203F1}" type="parTrans" cxnId="{3E810AF1-29BD-48B9-9583-B6C5A160F84C}">
      <dgm:prSet/>
      <dgm:spPr/>
      <dgm:t>
        <a:bodyPr/>
        <a:lstStyle/>
        <a:p>
          <a:endParaRPr lang="en-US" sz="1400" b="1">
            <a:latin typeface="Raleway" panose="020B0604020202020204" charset="0"/>
          </a:endParaRPr>
        </a:p>
      </dgm:t>
    </dgm:pt>
    <dgm:pt modelId="{59BF0F63-CB15-4CF1-A8FB-C9F42AECC988}" type="sibTrans" cxnId="{3E810AF1-29BD-48B9-9583-B6C5A160F84C}">
      <dgm:prSet/>
      <dgm:spPr/>
      <dgm:t>
        <a:bodyPr/>
        <a:lstStyle/>
        <a:p>
          <a:endParaRPr lang="en-US" sz="1400" b="1">
            <a:latin typeface="Raleway" panose="020B0604020202020204" charset="0"/>
          </a:endParaRPr>
        </a:p>
      </dgm:t>
    </dgm:pt>
    <dgm:pt modelId="{B1807D45-3B1D-4B2B-AAFC-BC171EF16089}">
      <dgm:prSet phldrT="[Text]" custT="1"/>
      <dgm:spPr/>
      <dgm:t>
        <a:bodyPr/>
        <a:lstStyle/>
        <a:p>
          <a:r>
            <a:rPr lang="en-US" sz="1200" b="1" dirty="0" smtClean="0">
              <a:latin typeface="Raleway" panose="020B0604020202020204" charset="0"/>
            </a:rPr>
            <a:t>Financier/ Regulator</a:t>
          </a:r>
          <a:endParaRPr lang="en-US" sz="1200" b="1" dirty="0">
            <a:latin typeface="Raleway" panose="020B0604020202020204" charset="0"/>
          </a:endParaRPr>
        </a:p>
      </dgm:t>
    </dgm:pt>
    <dgm:pt modelId="{C6ECD839-FF31-443F-BA75-87E0F55F132D}" type="parTrans" cxnId="{157C2EA5-2EE1-445B-BF92-B8E76A66927F}">
      <dgm:prSet/>
      <dgm:spPr/>
      <dgm:t>
        <a:bodyPr/>
        <a:lstStyle/>
        <a:p>
          <a:endParaRPr lang="en-US" sz="1400" b="1">
            <a:latin typeface="Raleway" panose="020B0604020202020204" charset="0"/>
          </a:endParaRPr>
        </a:p>
      </dgm:t>
    </dgm:pt>
    <dgm:pt modelId="{61C08A5D-4568-4DA1-9FEA-C2F1FE60D704}" type="sibTrans" cxnId="{157C2EA5-2EE1-445B-BF92-B8E76A66927F}">
      <dgm:prSet/>
      <dgm:spPr/>
      <dgm:t>
        <a:bodyPr/>
        <a:lstStyle/>
        <a:p>
          <a:endParaRPr lang="en-US" sz="1400" b="1">
            <a:latin typeface="Raleway" panose="020B0604020202020204" charset="0"/>
          </a:endParaRPr>
        </a:p>
      </dgm:t>
    </dgm:pt>
    <dgm:pt modelId="{599E25F9-96F7-404D-9EB8-B8C495475CC3}" type="pres">
      <dgm:prSet presAssocID="{43625B68-2F5C-4884-9344-BB5669545A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34020D-2E05-46CF-96BF-426B0FF94255}" type="pres">
      <dgm:prSet presAssocID="{FE78C653-B22A-443C-9D8B-09F7D42F9987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6D4898-8C97-451F-A3D8-44A3516CF9CB}" type="pres">
      <dgm:prSet presAssocID="{A7B9C0F6-F84B-4D6E-A90A-F5B7538A9F91}" presName="parTxOnlySpace" presStyleCnt="0"/>
      <dgm:spPr/>
    </dgm:pt>
    <dgm:pt modelId="{917BC173-6192-47AA-B625-547D7E2A9820}" type="pres">
      <dgm:prSet presAssocID="{EAABF3DB-537C-4A59-A49C-48B8E790991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744B51-E03C-440F-A196-524243676A41}" type="pres">
      <dgm:prSet presAssocID="{8A39C732-7A72-46CF-88DD-1AB84B8D8951}" presName="parTxOnlySpace" presStyleCnt="0"/>
      <dgm:spPr/>
    </dgm:pt>
    <dgm:pt modelId="{FB4B0CC1-BBCA-4B4E-8469-B1542EAC5F7D}" type="pres">
      <dgm:prSet presAssocID="{31F28178-2FF1-438B-A4C4-75A873760221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52D33-C4D0-46C6-8FF9-59EBCD6CF5C6}" type="pres">
      <dgm:prSet presAssocID="{DF72A651-1807-4111-B88B-76C5CC05FB05}" presName="parTxOnlySpace" presStyleCnt="0"/>
      <dgm:spPr/>
    </dgm:pt>
    <dgm:pt modelId="{D07AC818-32D5-4EA8-A943-94D87667EDD4}" type="pres">
      <dgm:prSet presAssocID="{5E5E0E1D-4E18-4D41-BB4B-6850A7BDF788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5D6BD-A7FD-452A-967E-09F986BDEA19}" type="pres">
      <dgm:prSet presAssocID="{59BF0F63-CB15-4CF1-A8FB-C9F42AECC988}" presName="parTxOnlySpace" presStyleCnt="0"/>
      <dgm:spPr/>
    </dgm:pt>
    <dgm:pt modelId="{6E204D1A-1AC6-4E6C-BC84-9BCFE0631F07}" type="pres">
      <dgm:prSet presAssocID="{B1807D45-3B1D-4B2B-AAFC-BC171EF16089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7C2EA5-2EE1-445B-BF92-B8E76A66927F}" srcId="{43625B68-2F5C-4884-9344-BB5669545A3B}" destId="{B1807D45-3B1D-4B2B-AAFC-BC171EF16089}" srcOrd="4" destOrd="0" parTransId="{C6ECD839-FF31-443F-BA75-87E0F55F132D}" sibTransId="{61C08A5D-4568-4DA1-9FEA-C2F1FE60D704}"/>
    <dgm:cxn modelId="{2E16E280-4D75-4C7A-B963-B0A8BC003D24}" type="presOf" srcId="{FE78C653-B22A-443C-9D8B-09F7D42F9987}" destId="{6334020D-2E05-46CF-96BF-426B0FF94255}" srcOrd="0" destOrd="0" presId="urn:microsoft.com/office/officeart/2005/8/layout/chevron1"/>
    <dgm:cxn modelId="{C217957B-DA9D-40AE-89D2-EB56C8DA4B2B}" type="presOf" srcId="{31F28178-2FF1-438B-A4C4-75A873760221}" destId="{FB4B0CC1-BBCA-4B4E-8469-B1542EAC5F7D}" srcOrd="0" destOrd="0" presId="urn:microsoft.com/office/officeart/2005/8/layout/chevron1"/>
    <dgm:cxn modelId="{4FC1206F-C461-4B4C-975D-8878436E5506}" type="presOf" srcId="{5E5E0E1D-4E18-4D41-BB4B-6850A7BDF788}" destId="{D07AC818-32D5-4EA8-A943-94D87667EDD4}" srcOrd="0" destOrd="0" presId="urn:microsoft.com/office/officeart/2005/8/layout/chevron1"/>
    <dgm:cxn modelId="{06805BD7-7D89-4B08-88F2-93287801AF99}" srcId="{43625B68-2F5C-4884-9344-BB5669545A3B}" destId="{31F28178-2FF1-438B-A4C4-75A873760221}" srcOrd="2" destOrd="0" parTransId="{BFD6C182-F1DA-41F4-9D41-9A77AEE26933}" sibTransId="{DF72A651-1807-4111-B88B-76C5CC05FB05}"/>
    <dgm:cxn modelId="{2CC6836D-129A-49FD-8A77-F4187E4C2068}" type="presOf" srcId="{EAABF3DB-537C-4A59-A49C-48B8E790991F}" destId="{917BC173-6192-47AA-B625-547D7E2A9820}" srcOrd="0" destOrd="0" presId="urn:microsoft.com/office/officeart/2005/8/layout/chevron1"/>
    <dgm:cxn modelId="{3B8FA44C-ECA7-426B-99D9-42019A913593}" type="presOf" srcId="{43625B68-2F5C-4884-9344-BB5669545A3B}" destId="{599E25F9-96F7-404D-9EB8-B8C495475CC3}" srcOrd="0" destOrd="0" presId="urn:microsoft.com/office/officeart/2005/8/layout/chevron1"/>
    <dgm:cxn modelId="{D2737ED3-2B82-4E1E-9840-F8B2E6EF4B3B}" srcId="{43625B68-2F5C-4884-9344-BB5669545A3B}" destId="{FE78C653-B22A-443C-9D8B-09F7D42F9987}" srcOrd="0" destOrd="0" parTransId="{1B6B6A61-58C5-4A34-B5E2-B66A3089A699}" sibTransId="{A7B9C0F6-F84B-4D6E-A90A-F5B7538A9F91}"/>
    <dgm:cxn modelId="{3E810AF1-29BD-48B9-9583-B6C5A160F84C}" srcId="{43625B68-2F5C-4884-9344-BB5669545A3B}" destId="{5E5E0E1D-4E18-4D41-BB4B-6850A7BDF788}" srcOrd="3" destOrd="0" parTransId="{ADEFFB7D-BFA9-4AF9-9D06-5CD6C3E203F1}" sibTransId="{59BF0F63-CB15-4CF1-A8FB-C9F42AECC988}"/>
    <dgm:cxn modelId="{B11BFE61-8D42-4DB2-A5D4-4F654A36863B}" type="presOf" srcId="{B1807D45-3B1D-4B2B-AAFC-BC171EF16089}" destId="{6E204D1A-1AC6-4E6C-BC84-9BCFE0631F07}" srcOrd="0" destOrd="0" presId="urn:microsoft.com/office/officeart/2005/8/layout/chevron1"/>
    <dgm:cxn modelId="{9B173375-CA08-4C35-BD44-FF5AAAE93435}" srcId="{43625B68-2F5C-4884-9344-BB5669545A3B}" destId="{EAABF3DB-537C-4A59-A49C-48B8E790991F}" srcOrd="1" destOrd="0" parTransId="{30C121B7-8938-4611-9F3B-AB2F70A832A8}" sibTransId="{8A39C732-7A72-46CF-88DD-1AB84B8D8951}"/>
    <dgm:cxn modelId="{DF621D99-D013-4427-8C29-8BB341BD8FFF}" type="presParOf" srcId="{599E25F9-96F7-404D-9EB8-B8C495475CC3}" destId="{6334020D-2E05-46CF-96BF-426B0FF94255}" srcOrd="0" destOrd="0" presId="urn:microsoft.com/office/officeart/2005/8/layout/chevron1"/>
    <dgm:cxn modelId="{0B23C089-C62E-4ECD-A882-98FA0C4D2866}" type="presParOf" srcId="{599E25F9-96F7-404D-9EB8-B8C495475CC3}" destId="{1A6D4898-8C97-451F-A3D8-44A3516CF9CB}" srcOrd="1" destOrd="0" presId="urn:microsoft.com/office/officeart/2005/8/layout/chevron1"/>
    <dgm:cxn modelId="{5496592D-AC66-433E-A6AE-0200B9483E95}" type="presParOf" srcId="{599E25F9-96F7-404D-9EB8-B8C495475CC3}" destId="{917BC173-6192-47AA-B625-547D7E2A9820}" srcOrd="2" destOrd="0" presId="urn:microsoft.com/office/officeart/2005/8/layout/chevron1"/>
    <dgm:cxn modelId="{8ED8120E-DF0E-4901-AAB2-7516D553DA19}" type="presParOf" srcId="{599E25F9-96F7-404D-9EB8-B8C495475CC3}" destId="{08744B51-E03C-440F-A196-524243676A41}" srcOrd="3" destOrd="0" presId="urn:microsoft.com/office/officeart/2005/8/layout/chevron1"/>
    <dgm:cxn modelId="{6A3E563A-B5A5-458A-B1CF-E592B1A44958}" type="presParOf" srcId="{599E25F9-96F7-404D-9EB8-B8C495475CC3}" destId="{FB4B0CC1-BBCA-4B4E-8469-B1542EAC5F7D}" srcOrd="4" destOrd="0" presId="urn:microsoft.com/office/officeart/2005/8/layout/chevron1"/>
    <dgm:cxn modelId="{1B745C45-235E-4E74-9CB9-CE9A1E47EFC9}" type="presParOf" srcId="{599E25F9-96F7-404D-9EB8-B8C495475CC3}" destId="{C7752D33-C4D0-46C6-8FF9-59EBCD6CF5C6}" srcOrd="5" destOrd="0" presId="urn:microsoft.com/office/officeart/2005/8/layout/chevron1"/>
    <dgm:cxn modelId="{F0E0BD16-803C-483A-B571-EAB087D8CA2B}" type="presParOf" srcId="{599E25F9-96F7-404D-9EB8-B8C495475CC3}" destId="{D07AC818-32D5-4EA8-A943-94D87667EDD4}" srcOrd="6" destOrd="0" presId="urn:microsoft.com/office/officeart/2005/8/layout/chevron1"/>
    <dgm:cxn modelId="{FCC88551-7807-4484-8F85-5394B6857DE0}" type="presParOf" srcId="{599E25F9-96F7-404D-9EB8-B8C495475CC3}" destId="{B2F5D6BD-A7FD-452A-967E-09F986BDEA19}" srcOrd="7" destOrd="0" presId="urn:microsoft.com/office/officeart/2005/8/layout/chevron1"/>
    <dgm:cxn modelId="{76CC4999-EF84-4BC1-B084-DE25C5DE47B7}" type="presParOf" srcId="{599E25F9-96F7-404D-9EB8-B8C495475CC3}" destId="{6E204D1A-1AC6-4E6C-BC84-9BCFE0631F07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FACBB4-B2B1-4EE5-8D7E-BF7D72362608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1FEA55-3FD3-4F0C-91BE-4B6A76B3A63B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050" b="1" dirty="0" smtClean="0">
              <a:latin typeface="Raleway" panose="020B0604020202020204" charset="0"/>
            </a:rPr>
            <a:t>Exploration &amp; Mining</a:t>
          </a:r>
          <a:endParaRPr lang="en-US" sz="1050" b="1" dirty="0">
            <a:latin typeface="Raleway" panose="020B0604020202020204" charset="0"/>
          </a:endParaRPr>
        </a:p>
      </dgm:t>
    </dgm:pt>
    <dgm:pt modelId="{59542191-5113-446A-A683-AA43E12288B8}" type="parTrans" cxnId="{9D47D430-F639-4AE1-868B-6DFFFAFB5163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37F2D810-3854-4DB1-9CB1-D3C912A6C23C}" type="sibTrans" cxnId="{9D47D430-F639-4AE1-868B-6DFFFAFB5163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9085AA47-D114-4F94-8F57-17CBC5C001D4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50" dirty="0" smtClean="0">
              <a:latin typeface="Raleway" panose="020B0604020202020204" charset="0"/>
            </a:rPr>
            <a:t>AI Driven Discovery</a:t>
          </a:r>
          <a:endParaRPr lang="en-US" sz="1050" dirty="0">
            <a:latin typeface="Raleway" panose="020B0604020202020204" charset="0"/>
          </a:endParaRPr>
        </a:p>
      </dgm:t>
    </dgm:pt>
    <dgm:pt modelId="{17178023-6C57-4032-80D4-1807DB1B7384}" type="parTrans" cxnId="{B13B563A-EFC4-417D-BF13-C991D3F7675F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05AF4B28-80CE-4F68-961F-5FD4CD3673D2}" type="sibTrans" cxnId="{B13B563A-EFC4-417D-BF13-C991D3F7675F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C6BA6689-664D-4747-8B58-7AB7524A2E23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050" b="1" dirty="0" smtClean="0">
              <a:latin typeface="Raleway" panose="020B0604020202020204" charset="0"/>
            </a:rPr>
            <a:t>Processing &amp; Refining</a:t>
          </a:r>
          <a:endParaRPr lang="en-US" sz="1050" b="1" dirty="0">
            <a:latin typeface="Raleway" panose="020B0604020202020204" charset="0"/>
          </a:endParaRPr>
        </a:p>
      </dgm:t>
    </dgm:pt>
    <dgm:pt modelId="{3937E309-0FD5-4B32-95F7-A4ED9D96E744}" type="parTrans" cxnId="{ED833BED-3001-472A-8C9C-A22D48D37BD8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756588E9-4BE4-4F9D-93D3-0C9CB8473E30}" type="sibTrans" cxnId="{ED833BED-3001-472A-8C9C-A22D48D37BD8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3D431407-F669-495E-BB74-4968C5F88B62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50" dirty="0" smtClean="0">
              <a:latin typeface="Raleway" panose="020B0604020202020204" charset="0"/>
            </a:rPr>
            <a:t>Digital Traceability</a:t>
          </a:r>
          <a:endParaRPr lang="en-US" sz="1050" dirty="0">
            <a:latin typeface="Raleway" panose="020B0604020202020204" charset="0"/>
          </a:endParaRPr>
        </a:p>
      </dgm:t>
    </dgm:pt>
    <dgm:pt modelId="{C3346AD6-1A31-4CE7-8E54-42B4B6ADB43C}" type="parTrans" cxnId="{F9EB986E-243F-406C-BD1C-F22AFA9ECF88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3A599E50-4919-4308-908E-713B76869956}" type="sibTrans" cxnId="{F9EB986E-243F-406C-BD1C-F22AFA9ECF88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DA37A94B-445D-42A6-BB6C-841C752C20FC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050" b="1" dirty="0" smtClean="0">
              <a:latin typeface="Raleway" panose="020B0604020202020204" charset="0"/>
            </a:rPr>
            <a:t>Market Access</a:t>
          </a:r>
          <a:endParaRPr lang="en-US" sz="1050" b="1" dirty="0">
            <a:latin typeface="Raleway" panose="020B0604020202020204" charset="0"/>
          </a:endParaRPr>
        </a:p>
      </dgm:t>
    </dgm:pt>
    <dgm:pt modelId="{D20BD3CE-4E20-41BF-B86D-4320564B6905}" type="parTrans" cxnId="{5307C00F-1E9B-45A6-AC59-16AE70CDB8FF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F836504C-F970-4B83-99B5-A172A673288B}" type="sibTrans" cxnId="{5307C00F-1E9B-45A6-AC59-16AE70CDB8FF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7773613E-8BF9-4CB7-B5EB-6B93D0050444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50" dirty="0" smtClean="0">
              <a:latin typeface="Raleway" panose="020B0604020202020204" charset="0"/>
            </a:rPr>
            <a:t>(Risk Reduction )</a:t>
          </a:r>
          <a:endParaRPr lang="en-US" sz="1050" dirty="0">
            <a:latin typeface="Raleway" panose="020B0604020202020204" charset="0"/>
          </a:endParaRPr>
        </a:p>
      </dgm:t>
    </dgm:pt>
    <dgm:pt modelId="{FB575CEC-9C60-4AAD-91A9-66BA9C4DBAE8}" type="parTrans" cxnId="{3F34B3E1-4EA2-48A7-86BC-F34ED1585886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8DEECA72-1F85-426D-B52F-DEC095327F47}" type="sibTrans" cxnId="{3F34B3E1-4EA2-48A7-86BC-F34ED1585886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8FCFD957-1FCB-48F2-BB82-E08213727E32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50" dirty="0" smtClean="0">
              <a:latin typeface="Raleway" panose="020B0604020202020204" charset="0"/>
            </a:rPr>
            <a:t>(Trust &amp; Compliance )</a:t>
          </a:r>
          <a:endParaRPr lang="en-US" sz="1050" dirty="0">
            <a:latin typeface="Raleway" panose="020B0604020202020204" charset="0"/>
          </a:endParaRPr>
        </a:p>
      </dgm:t>
    </dgm:pt>
    <dgm:pt modelId="{DD4BB058-A758-42EE-996A-2F0FAB05BECB}" type="parTrans" cxnId="{E851C83B-2AE1-4859-B1B7-B92309A78ADB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BBEDD6D4-E6C4-49D0-A3B6-E360C5A4068F}" type="sibTrans" cxnId="{E851C83B-2AE1-4859-B1B7-B92309A78ADB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6D038576-0503-46F4-81EC-6C779473220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50" dirty="0" smtClean="0">
              <a:latin typeface="Raleway" panose="020B0604020202020204" charset="0"/>
            </a:rPr>
            <a:t>Bankable offtake</a:t>
          </a:r>
          <a:endParaRPr lang="en-US" sz="1050" dirty="0">
            <a:latin typeface="Raleway" panose="020B0604020202020204" charset="0"/>
          </a:endParaRPr>
        </a:p>
      </dgm:t>
    </dgm:pt>
    <dgm:pt modelId="{A8B63233-4C91-4BD9-9A22-DDC6BE467F43}" type="parTrans" cxnId="{6EA3E0A6-E9B4-4453-9DF2-612B2438F938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FE84C822-A997-4F5E-A329-A927CF21A1D3}" type="sibTrans" cxnId="{6EA3E0A6-E9B4-4453-9DF2-612B2438F938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2096BF75-0F1C-4ED0-968F-EA7B282743E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50" dirty="0" smtClean="0">
              <a:latin typeface="Raleway" panose="020B0604020202020204" charset="0"/>
            </a:rPr>
            <a:t>( Capital &amp; Demand )</a:t>
          </a:r>
          <a:endParaRPr lang="en-US" sz="1050" dirty="0">
            <a:latin typeface="Raleway" panose="020B0604020202020204" charset="0"/>
          </a:endParaRPr>
        </a:p>
      </dgm:t>
    </dgm:pt>
    <dgm:pt modelId="{E819BE05-CEB0-453B-9FFD-686733A233C9}" type="parTrans" cxnId="{20D22524-EAA0-4297-9604-4CD2C5AA4A96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A3ED3B39-5A9B-4D2A-93F5-19BCB6907B78}" type="sibTrans" cxnId="{20D22524-EAA0-4297-9604-4CD2C5AA4A96}">
      <dgm:prSet/>
      <dgm:spPr/>
      <dgm:t>
        <a:bodyPr/>
        <a:lstStyle/>
        <a:p>
          <a:endParaRPr lang="en-US" sz="1050">
            <a:latin typeface="Raleway" panose="020B0604020202020204" charset="0"/>
          </a:endParaRPr>
        </a:p>
      </dgm:t>
    </dgm:pt>
    <dgm:pt modelId="{2A2B686F-5B85-474F-9C94-913A15CF8855}" type="pres">
      <dgm:prSet presAssocID="{8CFACBB4-B2B1-4EE5-8D7E-BF7D723626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0224BA-6A02-43CE-88E9-D878145AEB11}" type="pres">
      <dgm:prSet presAssocID="{851FEA55-3FD3-4F0C-91BE-4B6A76B3A63B}" presName="vertFlow" presStyleCnt="0"/>
      <dgm:spPr/>
    </dgm:pt>
    <dgm:pt modelId="{FEF57FD3-3311-47EF-B91D-325CF0FB83D2}" type="pres">
      <dgm:prSet presAssocID="{851FEA55-3FD3-4F0C-91BE-4B6A76B3A63B}" presName="header" presStyleLbl="node1" presStyleIdx="0" presStyleCnt="3"/>
      <dgm:spPr/>
      <dgm:t>
        <a:bodyPr/>
        <a:lstStyle/>
        <a:p>
          <a:endParaRPr lang="en-US"/>
        </a:p>
      </dgm:t>
    </dgm:pt>
    <dgm:pt modelId="{D595FDDD-0039-4E77-9602-C555588F445C}" type="pres">
      <dgm:prSet presAssocID="{17178023-6C57-4032-80D4-1807DB1B7384}" presName="parTrans" presStyleLbl="sibTrans2D1" presStyleIdx="0" presStyleCnt="6"/>
      <dgm:spPr/>
      <dgm:t>
        <a:bodyPr/>
        <a:lstStyle/>
        <a:p>
          <a:endParaRPr lang="en-US"/>
        </a:p>
      </dgm:t>
    </dgm:pt>
    <dgm:pt modelId="{AA84540D-8785-478A-909E-E8A0F35418AF}" type="pres">
      <dgm:prSet presAssocID="{9085AA47-D114-4F94-8F57-17CBC5C001D4}" presName="child" presStyleLbl="alignAccFollow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B4C26-D294-456F-AF53-1F881132AD73}" type="pres">
      <dgm:prSet presAssocID="{05AF4B28-80CE-4F68-961F-5FD4CD3673D2}" presName="sibTrans" presStyleLbl="sibTrans2D1" presStyleIdx="1" presStyleCnt="6"/>
      <dgm:spPr/>
      <dgm:t>
        <a:bodyPr/>
        <a:lstStyle/>
        <a:p>
          <a:endParaRPr lang="en-US"/>
        </a:p>
      </dgm:t>
    </dgm:pt>
    <dgm:pt modelId="{8F993D76-D633-478D-AD3D-2073C28019CE}" type="pres">
      <dgm:prSet presAssocID="{7773613E-8BF9-4CB7-B5EB-6B93D0050444}" presName="child" presStyleLbl="alignAccFollow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7A811-3041-44F5-86BC-BDBF1BFE49F8}" type="pres">
      <dgm:prSet presAssocID="{851FEA55-3FD3-4F0C-91BE-4B6A76B3A63B}" presName="hSp" presStyleCnt="0"/>
      <dgm:spPr/>
    </dgm:pt>
    <dgm:pt modelId="{E1DB3E07-B951-4D0B-8B07-F60084DF8119}" type="pres">
      <dgm:prSet presAssocID="{C6BA6689-664D-4747-8B58-7AB7524A2E23}" presName="vertFlow" presStyleCnt="0"/>
      <dgm:spPr/>
    </dgm:pt>
    <dgm:pt modelId="{A2E1A9A9-C51F-4EBE-9C87-B57CA412D005}" type="pres">
      <dgm:prSet presAssocID="{C6BA6689-664D-4747-8B58-7AB7524A2E23}" presName="header" presStyleLbl="node1" presStyleIdx="1" presStyleCnt="3"/>
      <dgm:spPr/>
      <dgm:t>
        <a:bodyPr/>
        <a:lstStyle/>
        <a:p>
          <a:endParaRPr lang="en-US"/>
        </a:p>
      </dgm:t>
    </dgm:pt>
    <dgm:pt modelId="{6D3BCD72-60B3-4A7F-8436-CB98F6FC8991}" type="pres">
      <dgm:prSet presAssocID="{C3346AD6-1A31-4CE7-8E54-42B4B6ADB43C}" presName="parTrans" presStyleLbl="sibTrans2D1" presStyleIdx="2" presStyleCnt="6"/>
      <dgm:spPr/>
      <dgm:t>
        <a:bodyPr/>
        <a:lstStyle/>
        <a:p>
          <a:endParaRPr lang="en-US"/>
        </a:p>
      </dgm:t>
    </dgm:pt>
    <dgm:pt modelId="{C6CE0463-81AF-4D4D-9445-D5CAA25E39FA}" type="pres">
      <dgm:prSet presAssocID="{3D431407-F669-495E-BB74-4968C5F88B62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B463E-86BA-40DF-84E2-6462E5F29842}" type="pres">
      <dgm:prSet presAssocID="{3A599E50-4919-4308-908E-713B76869956}" presName="sibTrans" presStyleLbl="sibTrans2D1" presStyleIdx="3" presStyleCnt="6"/>
      <dgm:spPr/>
      <dgm:t>
        <a:bodyPr/>
        <a:lstStyle/>
        <a:p>
          <a:endParaRPr lang="en-US"/>
        </a:p>
      </dgm:t>
    </dgm:pt>
    <dgm:pt modelId="{F95B75A2-2621-4531-A256-E6A06F7AAF44}" type="pres">
      <dgm:prSet presAssocID="{8FCFD957-1FCB-48F2-BB82-E08213727E32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88462-8AB0-4DA4-9E14-C915B551DAEC}" type="pres">
      <dgm:prSet presAssocID="{C6BA6689-664D-4747-8B58-7AB7524A2E23}" presName="hSp" presStyleCnt="0"/>
      <dgm:spPr/>
    </dgm:pt>
    <dgm:pt modelId="{0422A797-1BB7-4242-BBA1-C43205D68D69}" type="pres">
      <dgm:prSet presAssocID="{DA37A94B-445D-42A6-BB6C-841C752C20FC}" presName="vertFlow" presStyleCnt="0"/>
      <dgm:spPr/>
    </dgm:pt>
    <dgm:pt modelId="{B0F337A3-953B-403E-A255-2F3E51938743}" type="pres">
      <dgm:prSet presAssocID="{DA37A94B-445D-42A6-BB6C-841C752C20FC}" presName="header" presStyleLbl="node1" presStyleIdx="2" presStyleCnt="3"/>
      <dgm:spPr/>
      <dgm:t>
        <a:bodyPr/>
        <a:lstStyle/>
        <a:p>
          <a:endParaRPr lang="en-US"/>
        </a:p>
      </dgm:t>
    </dgm:pt>
    <dgm:pt modelId="{330B6B3A-45D5-4CD9-8731-E20E979235E5}" type="pres">
      <dgm:prSet presAssocID="{A8B63233-4C91-4BD9-9A22-DDC6BE467F43}" presName="parTrans" presStyleLbl="sibTrans2D1" presStyleIdx="4" presStyleCnt="6"/>
      <dgm:spPr/>
      <dgm:t>
        <a:bodyPr/>
        <a:lstStyle/>
        <a:p>
          <a:endParaRPr lang="en-US"/>
        </a:p>
      </dgm:t>
    </dgm:pt>
    <dgm:pt modelId="{C8E722F1-002D-4956-9B88-C880C7D3D82C}" type="pres">
      <dgm:prSet presAssocID="{6D038576-0503-46F4-81EC-6C779473220E}" presName="child" presStyleLbl="alignAccFollow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D7FEA-F39A-4ACE-8681-DA03E5A36CB7}" type="pres">
      <dgm:prSet presAssocID="{FE84C822-A997-4F5E-A329-A927CF21A1D3}" presName="sibTrans" presStyleLbl="sibTrans2D1" presStyleIdx="5" presStyleCnt="6"/>
      <dgm:spPr/>
      <dgm:t>
        <a:bodyPr/>
        <a:lstStyle/>
        <a:p>
          <a:endParaRPr lang="en-US"/>
        </a:p>
      </dgm:t>
    </dgm:pt>
    <dgm:pt modelId="{56A206E0-64F0-4C4E-A368-E057FA6440CB}" type="pres">
      <dgm:prSet presAssocID="{2096BF75-0F1C-4ED0-968F-EA7B282743EC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18CB07-15F6-4371-96E4-2B262F436D88}" type="presOf" srcId="{9085AA47-D114-4F94-8F57-17CBC5C001D4}" destId="{AA84540D-8785-478A-909E-E8A0F35418AF}" srcOrd="0" destOrd="0" presId="urn:microsoft.com/office/officeart/2005/8/layout/lProcess1"/>
    <dgm:cxn modelId="{42607F35-6B80-4C8E-AF76-A6669F5DDA71}" type="presOf" srcId="{6D038576-0503-46F4-81EC-6C779473220E}" destId="{C8E722F1-002D-4956-9B88-C880C7D3D82C}" srcOrd="0" destOrd="0" presId="urn:microsoft.com/office/officeart/2005/8/layout/lProcess1"/>
    <dgm:cxn modelId="{9D47D430-F639-4AE1-868B-6DFFFAFB5163}" srcId="{8CFACBB4-B2B1-4EE5-8D7E-BF7D72362608}" destId="{851FEA55-3FD3-4F0C-91BE-4B6A76B3A63B}" srcOrd="0" destOrd="0" parTransId="{59542191-5113-446A-A683-AA43E12288B8}" sibTransId="{37F2D810-3854-4DB1-9CB1-D3C912A6C23C}"/>
    <dgm:cxn modelId="{20EF0B59-9398-4409-9AD6-B7BE3BD32606}" type="presOf" srcId="{8FCFD957-1FCB-48F2-BB82-E08213727E32}" destId="{F95B75A2-2621-4531-A256-E6A06F7AAF44}" srcOrd="0" destOrd="0" presId="urn:microsoft.com/office/officeart/2005/8/layout/lProcess1"/>
    <dgm:cxn modelId="{20D22524-EAA0-4297-9604-4CD2C5AA4A96}" srcId="{DA37A94B-445D-42A6-BB6C-841C752C20FC}" destId="{2096BF75-0F1C-4ED0-968F-EA7B282743EC}" srcOrd="1" destOrd="0" parTransId="{E819BE05-CEB0-453B-9FFD-686733A233C9}" sibTransId="{A3ED3B39-5A9B-4D2A-93F5-19BCB6907B78}"/>
    <dgm:cxn modelId="{6EA3E0A6-E9B4-4453-9DF2-612B2438F938}" srcId="{DA37A94B-445D-42A6-BB6C-841C752C20FC}" destId="{6D038576-0503-46F4-81EC-6C779473220E}" srcOrd="0" destOrd="0" parTransId="{A8B63233-4C91-4BD9-9A22-DDC6BE467F43}" sibTransId="{FE84C822-A997-4F5E-A329-A927CF21A1D3}"/>
    <dgm:cxn modelId="{3F34B3E1-4EA2-48A7-86BC-F34ED1585886}" srcId="{851FEA55-3FD3-4F0C-91BE-4B6A76B3A63B}" destId="{7773613E-8BF9-4CB7-B5EB-6B93D0050444}" srcOrd="1" destOrd="0" parTransId="{FB575CEC-9C60-4AAD-91A9-66BA9C4DBAE8}" sibTransId="{8DEECA72-1F85-426D-B52F-DEC095327F47}"/>
    <dgm:cxn modelId="{7657FC5A-74A3-45B0-A18B-713A795D712E}" type="presOf" srcId="{3A599E50-4919-4308-908E-713B76869956}" destId="{A5EB463E-86BA-40DF-84E2-6462E5F29842}" srcOrd="0" destOrd="0" presId="urn:microsoft.com/office/officeart/2005/8/layout/lProcess1"/>
    <dgm:cxn modelId="{30CE6480-E70A-439F-B32E-8DAE2A517BF9}" type="presOf" srcId="{A8B63233-4C91-4BD9-9A22-DDC6BE467F43}" destId="{330B6B3A-45D5-4CD9-8731-E20E979235E5}" srcOrd="0" destOrd="0" presId="urn:microsoft.com/office/officeart/2005/8/layout/lProcess1"/>
    <dgm:cxn modelId="{6DD738E4-07FA-45E3-89FD-C2970A0ECBFA}" type="presOf" srcId="{C6BA6689-664D-4747-8B58-7AB7524A2E23}" destId="{A2E1A9A9-C51F-4EBE-9C87-B57CA412D005}" srcOrd="0" destOrd="0" presId="urn:microsoft.com/office/officeart/2005/8/layout/lProcess1"/>
    <dgm:cxn modelId="{ECF2E1BC-49F8-4D27-AA09-FD88C2FC8569}" type="presOf" srcId="{05AF4B28-80CE-4F68-961F-5FD4CD3673D2}" destId="{C84B4C26-D294-456F-AF53-1F881132AD73}" srcOrd="0" destOrd="0" presId="urn:microsoft.com/office/officeart/2005/8/layout/lProcess1"/>
    <dgm:cxn modelId="{479123A8-14DC-44DF-8092-314584BCAB4C}" type="presOf" srcId="{851FEA55-3FD3-4F0C-91BE-4B6A76B3A63B}" destId="{FEF57FD3-3311-47EF-B91D-325CF0FB83D2}" srcOrd="0" destOrd="0" presId="urn:microsoft.com/office/officeart/2005/8/layout/lProcess1"/>
    <dgm:cxn modelId="{5307C00F-1E9B-45A6-AC59-16AE70CDB8FF}" srcId="{8CFACBB4-B2B1-4EE5-8D7E-BF7D72362608}" destId="{DA37A94B-445D-42A6-BB6C-841C752C20FC}" srcOrd="2" destOrd="0" parTransId="{D20BD3CE-4E20-41BF-B86D-4320564B6905}" sibTransId="{F836504C-F970-4B83-99B5-A172A673288B}"/>
    <dgm:cxn modelId="{B13B563A-EFC4-417D-BF13-C991D3F7675F}" srcId="{851FEA55-3FD3-4F0C-91BE-4B6A76B3A63B}" destId="{9085AA47-D114-4F94-8F57-17CBC5C001D4}" srcOrd="0" destOrd="0" parTransId="{17178023-6C57-4032-80D4-1807DB1B7384}" sibTransId="{05AF4B28-80CE-4F68-961F-5FD4CD3673D2}"/>
    <dgm:cxn modelId="{D71AB349-D461-45DB-B932-D7AF19A48E09}" type="presOf" srcId="{2096BF75-0F1C-4ED0-968F-EA7B282743EC}" destId="{56A206E0-64F0-4C4E-A368-E057FA6440CB}" srcOrd="0" destOrd="0" presId="urn:microsoft.com/office/officeart/2005/8/layout/lProcess1"/>
    <dgm:cxn modelId="{F9EB986E-243F-406C-BD1C-F22AFA9ECF88}" srcId="{C6BA6689-664D-4747-8B58-7AB7524A2E23}" destId="{3D431407-F669-495E-BB74-4968C5F88B62}" srcOrd="0" destOrd="0" parTransId="{C3346AD6-1A31-4CE7-8E54-42B4B6ADB43C}" sibTransId="{3A599E50-4919-4308-908E-713B76869956}"/>
    <dgm:cxn modelId="{6621CE23-FD22-4144-9B12-94937A2D26D7}" type="presOf" srcId="{C3346AD6-1A31-4CE7-8E54-42B4B6ADB43C}" destId="{6D3BCD72-60B3-4A7F-8436-CB98F6FC8991}" srcOrd="0" destOrd="0" presId="urn:microsoft.com/office/officeart/2005/8/layout/lProcess1"/>
    <dgm:cxn modelId="{D931BD92-4B07-47F9-A1E4-BEF1A2D4C51C}" type="presOf" srcId="{FE84C822-A997-4F5E-A329-A927CF21A1D3}" destId="{B77D7FEA-F39A-4ACE-8681-DA03E5A36CB7}" srcOrd="0" destOrd="0" presId="urn:microsoft.com/office/officeart/2005/8/layout/lProcess1"/>
    <dgm:cxn modelId="{ED833BED-3001-472A-8C9C-A22D48D37BD8}" srcId="{8CFACBB4-B2B1-4EE5-8D7E-BF7D72362608}" destId="{C6BA6689-664D-4747-8B58-7AB7524A2E23}" srcOrd="1" destOrd="0" parTransId="{3937E309-0FD5-4B32-95F7-A4ED9D96E744}" sibTransId="{756588E9-4BE4-4F9D-93D3-0C9CB8473E30}"/>
    <dgm:cxn modelId="{E851C83B-2AE1-4859-B1B7-B92309A78ADB}" srcId="{C6BA6689-664D-4747-8B58-7AB7524A2E23}" destId="{8FCFD957-1FCB-48F2-BB82-E08213727E32}" srcOrd="1" destOrd="0" parTransId="{DD4BB058-A758-42EE-996A-2F0FAB05BECB}" sibTransId="{BBEDD6D4-E6C4-49D0-A3B6-E360C5A4068F}"/>
    <dgm:cxn modelId="{F0FA66C7-703F-4359-8A17-5311AF418DBE}" type="presOf" srcId="{8CFACBB4-B2B1-4EE5-8D7E-BF7D72362608}" destId="{2A2B686F-5B85-474F-9C94-913A15CF8855}" srcOrd="0" destOrd="0" presId="urn:microsoft.com/office/officeart/2005/8/layout/lProcess1"/>
    <dgm:cxn modelId="{32504A21-0DC1-45D6-A2BD-EDAD11C0A407}" type="presOf" srcId="{7773613E-8BF9-4CB7-B5EB-6B93D0050444}" destId="{8F993D76-D633-478D-AD3D-2073C28019CE}" srcOrd="0" destOrd="0" presId="urn:microsoft.com/office/officeart/2005/8/layout/lProcess1"/>
    <dgm:cxn modelId="{59BBC1DB-23A3-4626-8A7F-45DECEBD7E51}" type="presOf" srcId="{DA37A94B-445D-42A6-BB6C-841C752C20FC}" destId="{B0F337A3-953B-403E-A255-2F3E51938743}" srcOrd="0" destOrd="0" presId="urn:microsoft.com/office/officeart/2005/8/layout/lProcess1"/>
    <dgm:cxn modelId="{7C678F93-3BFA-41C3-994C-5AEFEB2FAEB4}" type="presOf" srcId="{17178023-6C57-4032-80D4-1807DB1B7384}" destId="{D595FDDD-0039-4E77-9602-C555588F445C}" srcOrd="0" destOrd="0" presId="urn:microsoft.com/office/officeart/2005/8/layout/lProcess1"/>
    <dgm:cxn modelId="{C785F128-3D9E-4B00-80ED-AF02A4622112}" type="presOf" srcId="{3D431407-F669-495E-BB74-4968C5F88B62}" destId="{C6CE0463-81AF-4D4D-9445-D5CAA25E39FA}" srcOrd="0" destOrd="0" presId="urn:microsoft.com/office/officeart/2005/8/layout/lProcess1"/>
    <dgm:cxn modelId="{325D6019-BD4D-4A1E-9A43-DC6F158874A3}" type="presParOf" srcId="{2A2B686F-5B85-474F-9C94-913A15CF8855}" destId="{840224BA-6A02-43CE-88E9-D878145AEB11}" srcOrd="0" destOrd="0" presId="urn:microsoft.com/office/officeart/2005/8/layout/lProcess1"/>
    <dgm:cxn modelId="{EBA8D545-B964-459C-85AE-D37F5581311C}" type="presParOf" srcId="{840224BA-6A02-43CE-88E9-D878145AEB11}" destId="{FEF57FD3-3311-47EF-B91D-325CF0FB83D2}" srcOrd="0" destOrd="0" presId="urn:microsoft.com/office/officeart/2005/8/layout/lProcess1"/>
    <dgm:cxn modelId="{79FEB0FE-2183-4793-BE67-51B7A2483626}" type="presParOf" srcId="{840224BA-6A02-43CE-88E9-D878145AEB11}" destId="{D595FDDD-0039-4E77-9602-C555588F445C}" srcOrd="1" destOrd="0" presId="urn:microsoft.com/office/officeart/2005/8/layout/lProcess1"/>
    <dgm:cxn modelId="{05B10D2E-6BDF-4929-AA92-AB72DEFBE43F}" type="presParOf" srcId="{840224BA-6A02-43CE-88E9-D878145AEB11}" destId="{AA84540D-8785-478A-909E-E8A0F35418AF}" srcOrd="2" destOrd="0" presId="urn:microsoft.com/office/officeart/2005/8/layout/lProcess1"/>
    <dgm:cxn modelId="{F86063E8-6CD9-454D-A10E-9A9E057841A9}" type="presParOf" srcId="{840224BA-6A02-43CE-88E9-D878145AEB11}" destId="{C84B4C26-D294-456F-AF53-1F881132AD73}" srcOrd="3" destOrd="0" presId="urn:microsoft.com/office/officeart/2005/8/layout/lProcess1"/>
    <dgm:cxn modelId="{F110DDB1-61B5-4B8C-93DF-1A2896385B18}" type="presParOf" srcId="{840224BA-6A02-43CE-88E9-D878145AEB11}" destId="{8F993D76-D633-478D-AD3D-2073C28019CE}" srcOrd="4" destOrd="0" presId="urn:microsoft.com/office/officeart/2005/8/layout/lProcess1"/>
    <dgm:cxn modelId="{286D0CC2-0036-4C2F-811F-6DF1CD86EE58}" type="presParOf" srcId="{2A2B686F-5B85-474F-9C94-913A15CF8855}" destId="{0C37A811-3041-44F5-86BC-BDBF1BFE49F8}" srcOrd="1" destOrd="0" presId="urn:microsoft.com/office/officeart/2005/8/layout/lProcess1"/>
    <dgm:cxn modelId="{110CE117-F03C-46BA-81BC-D732F45BDD13}" type="presParOf" srcId="{2A2B686F-5B85-474F-9C94-913A15CF8855}" destId="{E1DB3E07-B951-4D0B-8B07-F60084DF8119}" srcOrd="2" destOrd="0" presId="urn:microsoft.com/office/officeart/2005/8/layout/lProcess1"/>
    <dgm:cxn modelId="{9B57B1DB-3745-44B4-8F9D-01FB341737DA}" type="presParOf" srcId="{E1DB3E07-B951-4D0B-8B07-F60084DF8119}" destId="{A2E1A9A9-C51F-4EBE-9C87-B57CA412D005}" srcOrd="0" destOrd="0" presId="urn:microsoft.com/office/officeart/2005/8/layout/lProcess1"/>
    <dgm:cxn modelId="{986FCD6D-BFA6-4C5C-AB54-54C780DA12E8}" type="presParOf" srcId="{E1DB3E07-B951-4D0B-8B07-F60084DF8119}" destId="{6D3BCD72-60B3-4A7F-8436-CB98F6FC8991}" srcOrd="1" destOrd="0" presId="urn:microsoft.com/office/officeart/2005/8/layout/lProcess1"/>
    <dgm:cxn modelId="{01DDBAE7-166C-4A4E-A020-DB7BC6E1EB50}" type="presParOf" srcId="{E1DB3E07-B951-4D0B-8B07-F60084DF8119}" destId="{C6CE0463-81AF-4D4D-9445-D5CAA25E39FA}" srcOrd="2" destOrd="0" presId="urn:microsoft.com/office/officeart/2005/8/layout/lProcess1"/>
    <dgm:cxn modelId="{889023FB-2B94-4545-A855-6A9C421821CF}" type="presParOf" srcId="{E1DB3E07-B951-4D0B-8B07-F60084DF8119}" destId="{A5EB463E-86BA-40DF-84E2-6462E5F29842}" srcOrd="3" destOrd="0" presId="urn:microsoft.com/office/officeart/2005/8/layout/lProcess1"/>
    <dgm:cxn modelId="{3620061B-67B3-4401-86B6-9580450A03E1}" type="presParOf" srcId="{E1DB3E07-B951-4D0B-8B07-F60084DF8119}" destId="{F95B75A2-2621-4531-A256-E6A06F7AAF44}" srcOrd="4" destOrd="0" presId="urn:microsoft.com/office/officeart/2005/8/layout/lProcess1"/>
    <dgm:cxn modelId="{0497334E-DD52-4E5F-84B2-3528EC9871FC}" type="presParOf" srcId="{2A2B686F-5B85-474F-9C94-913A15CF8855}" destId="{A0188462-8AB0-4DA4-9E14-C915B551DAEC}" srcOrd="3" destOrd="0" presId="urn:microsoft.com/office/officeart/2005/8/layout/lProcess1"/>
    <dgm:cxn modelId="{0E60B741-940D-4C8E-A60C-F9DC201DA86F}" type="presParOf" srcId="{2A2B686F-5B85-474F-9C94-913A15CF8855}" destId="{0422A797-1BB7-4242-BBA1-C43205D68D69}" srcOrd="4" destOrd="0" presId="urn:microsoft.com/office/officeart/2005/8/layout/lProcess1"/>
    <dgm:cxn modelId="{AA685C7C-C972-4378-96C1-D85998F95077}" type="presParOf" srcId="{0422A797-1BB7-4242-BBA1-C43205D68D69}" destId="{B0F337A3-953B-403E-A255-2F3E51938743}" srcOrd="0" destOrd="0" presId="urn:microsoft.com/office/officeart/2005/8/layout/lProcess1"/>
    <dgm:cxn modelId="{19264148-0C8D-46F5-A555-88660BAA9AD0}" type="presParOf" srcId="{0422A797-1BB7-4242-BBA1-C43205D68D69}" destId="{330B6B3A-45D5-4CD9-8731-E20E979235E5}" srcOrd="1" destOrd="0" presId="urn:microsoft.com/office/officeart/2005/8/layout/lProcess1"/>
    <dgm:cxn modelId="{22F2CFC2-101A-459E-91DE-0FECE268CEAC}" type="presParOf" srcId="{0422A797-1BB7-4242-BBA1-C43205D68D69}" destId="{C8E722F1-002D-4956-9B88-C880C7D3D82C}" srcOrd="2" destOrd="0" presId="urn:microsoft.com/office/officeart/2005/8/layout/lProcess1"/>
    <dgm:cxn modelId="{BC64D5B8-769A-451B-9048-BF3FB4254EC5}" type="presParOf" srcId="{0422A797-1BB7-4242-BBA1-C43205D68D69}" destId="{B77D7FEA-F39A-4ACE-8681-DA03E5A36CB7}" srcOrd="3" destOrd="0" presId="urn:microsoft.com/office/officeart/2005/8/layout/lProcess1"/>
    <dgm:cxn modelId="{E87E78AF-0D99-443E-A105-40E68497BF98}" type="presParOf" srcId="{0422A797-1BB7-4242-BBA1-C43205D68D69}" destId="{56A206E0-64F0-4C4E-A368-E057FA6440C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FB94F-0557-454C-8364-19B4E86E7614}">
      <dsp:nvSpPr>
        <dsp:cNvPr id="0" name=""/>
        <dsp:cNvSpPr/>
      </dsp:nvSpPr>
      <dsp:spPr>
        <a:xfrm>
          <a:off x="1054554" y="1875"/>
          <a:ext cx="1625936" cy="555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Exploration &amp; Mining</a:t>
          </a:r>
          <a:endParaRPr lang="en-US" sz="1400" kern="1200" dirty="0"/>
        </a:p>
      </dsp:txBody>
      <dsp:txXfrm>
        <a:off x="1070831" y="18152"/>
        <a:ext cx="1593382" cy="523173"/>
      </dsp:txXfrm>
    </dsp:sp>
    <dsp:sp modelId="{CF8A6AFF-A75D-4B6B-84CF-84AE206C572B}">
      <dsp:nvSpPr>
        <dsp:cNvPr id="0" name=""/>
        <dsp:cNvSpPr/>
      </dsp:nvSpPr>
      <dsp:spPr>
        <a:xfrm rot="5400000">
          <a:off x="1763324" y="571495"/>
          <a:ext cx="208397" cy="25007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1792500" y="592335"/>
        <a:ext cx="150047" cy="145878"/>
      </dsp:txXfrm>
    </dsp:sp>
    <dsp:sp modelId="{95670FF8-AA90-4081-B9D2-A74DD90A2633}">
      <dsp:nvSpPr>
        <dsp:cNvPr id="0" name=""/>
        <dsp:cNvSpPr/>
      </dsp:nvSpPr>
      <dsp:spPr>
        <a:xfrm>
          <a:off x="1054554" y="835466"/>
          <a:ext cx="1625936" cy="555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Concentration &amp; Beneficiation</a:t>
          </a:r>
          <a:endParaRPr lang="en-US" sz="1400" kern="1200" dirty="0"/>
        </a:p>
      </dsp:txBody>
      <dsp:txXfrm>
        <a:off x="1070831" y="851743"/>
        <a:ext cx="1593382" cy="523173"/>
      </dsp:txXfrm>
    </dsp:sp>
    <dsp:sp modelId="{C533A8F9-A49D-4716-8B3E-CACE56319A9A}">
      <dsp:nvSpPr>
        <dsp:cNvPr id="0" name=""/>
        <dsp:cNvSpPr/>
      </dsp:nvSpPr>
      <dsp:spPr>
        <a:xfrm rot="5400000">
          <a:off x="1763324" y="1405086"/>
          <a:ext cx="208397" cy="250077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1792500" y="1425926"/>
        <a:ext cx="150047" cy="145878"/>
      </dsp:txXfrm>
    </dsp:sp>
    <dsp:sp modelId="{C85FCEBC-AC6C-40B0-BABA-80DA264C6117}">
      <dsp:nvSpPr>
        <dsp:cNvPr id="0" name=""/>
        <dsp:cNvSpPr/>
      </dsp:nvSpPr>
      <dsp:spPr>
        <a:xfrm>
          <a:off x="1054554" y="1669057"/>
          <a:ext cx="1625936" cy="555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Refining &amp; Separation</a:t>
          </a:r>
          <a:endParaRPr lang="en-US" sz="1400" kern="1200" dirty="0"/>
        </a:p>
      </dsp:txBody>
      <dsp:txXfrm>
        <a:off x="1070831" y="1685334"/>
        <a:ext cx="1593382" cy="523173"/>
      </dsp:txXfrm>
    </dsp:sp>
    <dsp:sp modelId="{318C1F46-F2D3-44B5-AF43-83E7C9C935D9}">
      <dsp:nvSpPr>
        <dsp:cNvPr id="0" name=""/>
        <dsp:cNvSpPr/>
      </dsp:nvSpPr>
      <dsp:spPr>
        <a:xfrm rot="5400000">
          <a:off x="1763324" y="2238677"/>
          <a:ext cx="208397" cy="25007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1792500" y="2259517"/>
        <a:ext cx="150047" cy="145878"/>
      </dsp:txXfrm>
    </dsp:sp>
    <dsp:sp modelId="{382F915F-3D76-4711-AE50-5275546BC53B}">
      <dsp:nvSpPr>
        <dsp:cNvPr id="0" name=""/>
        <dsp:cNvSpPr/>
      </dsp:nvSpPr>
      <dsp:spPr>
        <a:xfrm>
          <a:off x="1054554" y="2502647"/>
          <a:ext cx="1625936" cy="555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Battery material Production/ Alloying</a:t>
          </a:r>
          <a:endParaRPr lang="en-US" sz="1400" kern="1200" dirty="0"/>
        </a:p>
      </dsp:txBody>
      <dsp:txXfrm>
        <a:off x="1070831" y="2518924"/>
        <a:ext cx="1593382" cy="523173"/>
      </dsp:txXfrm>
    </dsp:sp>
    <dsp:sp modelId="{BED10590-B1F5-4A16-A04A-DD79FFAC5BBB}">
      <dsp:nvSpPr>
        <dsp:cNvPr id="0" name=""/>
        <dsp:cNvSpPr/>
      </dsp:nvSpPr>
      <dsp:spPr>
        <a:xfrm rot="5400000">
          <a:off x="1763324" y="3072268"/>
          <a:ext cx="208397" cy="250077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1792500" y="3093108"/>
        <a:ext cx="150047" cy="145878"/>
      </dsp:txXfrm>
    </dsp:sp>
    <dsp:sp modelId="{30EEAF47-B548-4F79-ABA9-1608153B3E1A}">
      <dsp:nvSpPr>
        <dsp:cNvPr id="0" name=""/>
        <dsp:cNvSpPr/>
      </dsp:nvSpPr>
      <dsp:spPr>
        <a:xfrm>
          <a:off x="1054554" y="3336238"/>
          <a:ext cx="1625936" cy="555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Manufacturing</a:t>
          </a:r>
          <a:endParaRPr lang="en-US" sz="1400" kern="1200" dirty="0"/>
        </a:p>
      </dsp:txBody>
      <dsp:txXfrm>
        <a:off x="1070831" y="3352515"/>
        <a:ext cx="1593382" cy="523173"/>
      </dsp:txXfrm>
    </dsp:sp>
    <dsp:sp modelId="{7D9784B9-BCAF-43C7-9B96-60D1930950A3}">
      <dsp:nvSpPr>
        <dsp:cNvPr id="0" name=""/>
        <dsp:cNvSpPr/>
      </dsp:nvSpPr>
      <dsp:spPr>
        <a:xfrm rot="5400000">
          <a:off x="1763324" y="3905858"/>
          <a:ext cx="208397" cy="25007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1792500" y="3926698"/>
        <a:ext cx="150047" cy="145878"/>
      </dsp:txXfrm>
    </dsp:sp>
    <dsp:sp modelId="{CFF7BEE0-DC85-4551-9742-FE30378C9D6F}">
      <dsp:nvSpPr>
        <dsp:cNvPr id="0" name=""/>
        <dsp:cNvSpPr/>
      </dsp:nvSpPr>
      <dsp:spPr>
        <a:xfrm>
          <a:off x="1054554" y="4169829"/>
          <a:ext cx="1625936" cy="555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Recycling &amp; Circular loops</a:t>
          </a:r>
          <a:endParaRPr lang="en-US" sz="1400" kern="1200" dirty="0"/>
        </a:p>
      </dsp:txBody>
      <dsp:txXfrm>
        <a:off x="1070831" y="4186106"/>
        <a:ext cx="1593382" cy="52317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57FD3-3311-47EF-B91D-325CF0FB83D2}">
      <dsp:nvSpPr>
        <dsp:cNvPr id="0" name=""/>
        <dsp:cNvSpPr/>
      </dsp:nvSpPr>
      <dsp:spPr>
        <a:xfrm>
          <a:off x="2430" y="276063"/>
          <a:ext cx="2369513" cy="59237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latin typeface="Raleway" panose="020B0604020202020204" charset="0"/>
            </a:rPr>
            <a:t>AI</a:t>
          </a:r>
          <a:endParaRPr lang="en-US" sz="1050" b="1" kern="1200" dirty="0">
            <a:latin typeface="Raleway" panose="020B0604020202020204" charset="0"/>
          </a:endParaRPr>
        </a:p>
      </dsp:txBody>
      <dsp:txXfrm>
        <a:off x="19780" y="293413"/>
        <a:ext cx="2334813" cy="557678"/>
      </dsp:txXfrm>
    </dsp:sp>
    <dsp:sp modelId="{D595FDDD-0039-4E77-9602-C555588F445C}">
      <dsp:nvSpPr>
        <dsp:cNvPr id="0" name=""/>
        <dsp:cNvSpPr/>
      </dsp:nvSpPr>
      <dsp:spPr>
        <a:xfrm rot="5400000">
          <a:off x="1135353" y="920274"/>
          <a:ext cx="103666" cy="10366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84540D-8785-478A-909E-E8A0F35418AF}">
      <dsp:nvSpPr>
        <dsp:cNvPr id="0" name=""/>
        <dsp:cNvSpPr/>
      </dsp:nvSpPr>
      <dsp:spPr>
        <a:xfrm>
          <a:off x="2430" y="1075774"/>
          <a:ext cx="2369513" cy="59237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Raleway" panose="020B0604020202020204" charset="0"/>
            </a:rPr>
            <a:t>Exploration &amp; Mining</a:t>
          </a:r>
          <a:endParaRPr lang="en-US" sz="1050" kern="1200" dirty="0">
            <a:latin typeface="Raleway" panose="020B0604020202020204" charset="0"/>
          </a:endParaRPr>
        </a:p>
      </dsp:txBody>
      <dsp:txXfrm>
        <a:off x="19780" y="1093124"/>
        <a:ext cx="2334813" cy="557678"/>
      </dsp:txXfrm>
    </dsp:sp>
    <dsp:sp modelId="{A2E1A9A9-C51F-4EBE-9C87-B57CA412D005}">
      <dsp:nvSpPr>
        <dsp:cNvPr id="0" name=""/>
        <dsp:cNvSpPr/>
      </dsp:nvSpPr>
      <dsp:spPr>
        <a:xfrm>
          <a:off x="2703675" y="276063"/>
          <a:ext cx="2369513" cy="59237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err="1" smtClean="0">
              <a:latin typeface="Raleway" panose="020B0604020202020204" charset="0"/>
            </a:rPr>
            <a:t>Blockchain</a:t>
          </a:r>
          <a:endParaRPr lang="en-US" sz="1050" b="1" kern="1200" dirty="0">
            <a:latin typeface="Raleway" panose="020B0604020202020204" charset="0"/>
          </a:endParaRPr>
        </a:p>
      </dsp:txBody>
      <dsp:txXfrm>
        <a:off x="2721025" y="293413"/>
        <a:ext cx="2334813" cy="557678"/>
      </dsp:txXfrm>
    </dsp:sp>
    <dsp:sp modelId="{6D3BCD72-60B3-4A7F-8436-CB98F6FC8991}">
      <dsp:nvSpPr>
        <dsp:cNvPr id="0" name=""/>
        <dsp:cNvSpPr/>
      </dsp:nvSpPr>
      <dsp:spPr>
        <a:xfrm rot="5400000">
          <a:off x="3836598" y="920274"/>
          <a:ext cx="103666" cy="10366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E0463-81AF-4D4D-9445-D5CAA25E39FA}">
      <dsp:nvSpPr>
        <dsp:cNvPr id="0" name=""/>
        <dsp:cNvSpPr/>
      </dsp:nvSpPr>
      <dsp:spPr>
        <a:xfrm>
          <a:off x="2703675" y="1075774"/>
          <a:ext cx="2369513" cy="59237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Raleway" panose="020B0604020202020204" charset="0"/>
            </a:rPr>
            <a:t>Processing &amp; Refining</a:t>
          </a:r>
          <a:endParaRPr lang="en-US" sz="1050" kern="1200" dirty="0">
            <a:latin typeface="Raleway" panose="020B0604020202020204" charset="0"/>
          </a:endParaRPr>
        </a:p>
      </dsp:txBody>
      <dsp:txXfrm>
        <a:off x="2721025" y="1093124"/>
        <a:ext cx="2334813" cy="557678"/>
      </dsp:txXfrm>
    </dsp:sp>
    <dsp:sp modelId="{B0F337A3-953B-403E-A255-2F3E51938743}">
      <dsp:nvSpPr>
        <dsp:cNvPr id="0" name=""/>
        <dsp:cNvSpPr/>
      </dsp:nvSpPr>
      <dsp:spPr>
        <a:xfrm>
          <a:off x="5404920" y="276063"/>
          <a:ext cx="2369513" cy="59237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latin typeface="Raleway" panose="020B0604020202020204" charset="0"/>
            </a:rPr>
            <a:t>Tokenization</a:t>
          </a:r>
          <a:endParaRPr lang="en-US" sz="1050" b="1" kern="1200" dirty="0">
            <a:latin typeface="Raleway" panose="020B0604020202020204" charset="0"/>
          </a:endParaRPr>
        </a:p>
      </dsp:txBody>
      <dsp:txXfrm>
        <a:off x="5422270" y="293413"/>
        <a:ext cx="2334813" cy="557678"/>
      </dsp:txXfrm>
    </dsp:sp>
    <dsp:sp modelId="{330B6B3A-45D5-4CD9-8731-E20E979235E5}">
      <dsp:nvSpPr>
        <dsp:cNvPr id="0" name=""/>
        <dsp:cNvSpPr/>
      </dsp:nvSpPr>
      <dsp:spPr>
        <a:xfrm rot="5400000">
          <a:off x="6537844" y="920274"/>
          <a:ext cx="103666" cy="10366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722F1-002D-4956-9B88-C880C7D3D82C}">
      <dsp:nvSpPr>
        <dsp:cNvPr id="0" name=""/>
        <dsp:cNvSpPr/>
      </dsp:nvSpPr>
      <dsp:spPr>
        <a:xfrm>
          <a:off x="5404920" y="1075774"/>
          <a:ext cx="2369513" cy="59237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Raleway" panose="020B0604020202020204" charset="0"/>
            </a:rPr>
            <a:t>Bankable offtake</a:t>
          </a:r>
          <a:endParaRPr lang="en-US" sz="1050" kern="1200" dirty="0">
            <a:latin typeface="Raleway" panose="020B0604020202020204" charset="0"/>
          </a:endParaRPr>
        </a:p>
      </dsp:txBody>
      <dsp:txXfrm>
        <a:off x="5422270" y="1093124"/>
        <a:ext cx="2334813" cy="55767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57FD3-3311-47EF-B91D-325CF0FB83D2}">
      <dsp:nvSpPr>
        <dsp:cNvPr id="0" name=""/>
        <dsp:cNvSpPr/>
      </dsp:nvSpPr>
      <dsp:spPr>
        <a:xfrm>
          <a:off x="1301063" y="950"/>
          <a:ext cx="2214320" cy="5535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Raleway" panose="020B0604020202020204" charset="0"/>
            </a:rPr>
            <a:t>Exploration &amp; Mining</a:t>
          </a:r>
          <a:endParaRPr lang="en-US" sz="1200" b="1" kern="1200" dirty="0">
            <a:latin typeface="Raleway" panose="020B0604020202020204" charset="0"/>
          </a:endParaRPr>
        </a:p>
      </dsp:txBody>
      <dsp:txXfrm>
        <a:off x="1317277" y="17164"/>
        <a:ext cx="2181892" cy="521152"/>
      </dsp:txXfrm>
    </dsp:sp>
    <dsp:sp modelId="{D595FDDD-0039-4E77-9602-C555588F445C}">
      <dsp:nvSpPr>
        <dsp:cNvPr id="0" name=""/>
        <dsp:cNvSpPr/>
      </dsp:nvSpPr>
      <dsp:spPr>
        <a:xfrm rot="5400000">
          <a:off x="2359784" y="602969"/>
          <a:ext cx="96876" cy="9687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84540D-8785-478A-909E-E8A0F35418AF}">
      <dsp:nvSpPr>
        <dsp:cNvPr id="0" name=""/>
        <dsp:cNvSpPr/>
      </dsp:nvSpPr>
      <dsp:spPr>
        <a:xfrm>
          <a:off x="1301063" y="748283"/>
          <a:ext cx="2214320" cy="5535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Raleway" panose="020B0604020202020204" charset="0"/>
            </a:rPr>
            <a:t>AI Driven Discovery</a:t>
          </a:r>
          <a:endParaRPr lang="en-US" sz="1200" kern="1200" dirty="0">
            <a:latin typeface="Raleway" panose="020B0604020202020204" charset="0"/>
          </a:endParaRPr>
        </a:p>
      </dsp:txBody>
      <dsp:txXfrm>
        <a:off x="1317277" y="764497"/>
        <a:ext cx="2181892" cy="521152"/>
      </dsp:txXfrm>
    </dsp:sp>
    <dsp:sp modelId="{C84B4C26-D294-456F-AF53-1F881132AD73}">
      <dsp:nvSpPr>
        <dsp:cNvPr id="0" name=""/>
        <dsp:cNvSpPr/>
      </dsp:nvSpPr>
      <dsp:spPr>
        <a:xfrm rot="5400000">
          <a:off x="2359784" y="1350302"/>
          <a:ext cx="96876" cy="9687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93D76-D633-478D-AD3D-2073C28019CE}">
      <dsp:nvSpPr>
        <dsp:cNvPr id="0" name=""/>
        <dsp:cNvSpPr/>
      </dsp:nvSpPr>
      <dsp:spPr>
        <a:xfrm>
          <a:off x="1301063" y="1495617"/>
          <a:ext cx="2214320" cy="5535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Raleway" panose="020B0604020202020204" charset="0"/>
            </a:rPr>
            <a:t>(Risk Reduction )</a:t>
          </a:r>
          <a:endParaRPr lang="en-US" sz="1200" kern="1200" dirty="0">
            <a:latin typeface="Raleway" panose="020B0604020202020204" charset="0"/>
          </a:endParaRPr>
        </a:p>
      </dsp:txBody>
      <dsp:txXfrm>
        <a:off x="1317277" y="1511831"/>
        <a:ext cx="2181892" cy="521152"/>
      </dsp:txXfrm>
    </dsp:sp>
    <dsp:sp modelId="{A2E1A9A9-C51F-4EBE-9C87-B57CA412D005}">
      <dsp:nvSpPr>
        <dsp:cNvPr id="0" name=""/>
        <dsp:cNvSpPr/>
      </dsp:nvSpPr>
      <dsp:spPr>
        <a:xfrm>
          <a:off x="3825387" y="950"/>
          <a:ext cx="2214320" cy="5535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Raleway" panose="020B0604020202020204" charset="0"/>
            </a:rPr>
            <a:t>Processing &amp; Refining</a:t>
          </a:r>
          <a:endParaRPr lang="en-US" sz="1200" b="1" kern="1200" dirty="0">
            <a:latin typeface="Raleway" panose="020B0604020202020204" charset="0"/>
          </a:endParaRPr>
        </a:p>
      </dsp:txBody>
      <dsp:txXfrm>
        <a:off x="3841601" y="17164"/>
        <a:ext cx="2181892" cy="521152"/>
      </dsp:txXfrm>
    </dsp:sp>
    <dsp:sp modelId="{6D3BCD72-60B3-4A7F-8436-CB98F6FC8991}">
      <dsp:nvSpPr>
        <dsp:cNvPr id="0" name=""/>
        <dsp:cNvSpPr/>
      </dsp:nvSpPr>
      <dsp:spPr>
        <a:xfrm rot="5400000">
          <a:off x="4884109" y="602969"/>
          <a:ext cx="96876" cy="9687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E0463-81AF-4D4D-9445-D5CAA25E39FA}">
      <dsp:nvSpPr>
        <dsp:cNvPr id="0" name=""/>
        <dsp:cNvSpPr/>
      </dsp:nvSpPr>
      <dsp:spPr>
        <a:xfrm>
          <a:off x="3825387" y="748283"/>
          <a:ext cx="2214320" cy="5535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Raleway" panose="020B0604020202020204" charset="0"/>
            </a:rPr>
            <a:t>Digital Traceability</a:t>
          </a:r>
          <a:endParaRPr lang="en-US" sz="1200" kern="1200" dirty="0">
            <a:latin typeface="Raleway" panose="020B0604020202020204" charset="0"/>
          </a:endParaRPr>
        </a:p>
      </dsp:txBody>
      <dsp:txXfrm>
        <a:off x="3841601" y="764497"/>
        <a:ext cx="2181892" cy="521152"/>
      </dsp:txXfrm>
    </dsp:sp>
    <dsp:sp modelId="{A5EB463E-86BA-40DF-84E2-6462E5F29842}">
      <dsp:nvSpPr>
        <dsp:cNvPr id="0" name=""/>
        <dsp:cNvSpPr/>
      </dsp:nvSpPr>
      <dsp:spPr>
        <a:xfrm rot="5400000">
          <a:off x="4884109" y="1350302"/>
          <a:ext cx="96876" cy="9687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B75A2-2621-4531-A256-E6A06F7AAF44}">
      <dsp:nvSpPr>
        <dsp:cNvPr id="0" name=""/>
        <dsp:cNvSpPr/>
      </dsp:nvSpPr>
      <dsp:spPr>
        <a:xfrm>
          <a:off x="3825387" y="1495617"/>
          <a:ext cx="2214320" cy="5535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Raleway" panose="020B0604020202020204" charset="0"/>
            </a:rPr>
            <a:t>(Trust &amp; Compliance )</a:t>
          </a:r>
          <a:endParaRPr lang="en-US" sz="1200" kern="1200" dirty="0">
            <a:latin typeface="Raleway" panose="020B0604020202020204" charset="0"/>
          </a:endParaRPr>
        </a:p>
      </dsp:txBody>
      <dsp:txXfrm>
        <a:off x="3841601" y="1511831"/>
        <a:ext cx="2181892" cy="521152"/>
      </dsp:txXfrm>
    </dsp:sp>
    <dsp:sp modelId="{B0F337A3-953B-403E-A255-2F3E51938743}">
      <dsp:nvSpPr>
        <dsp:cNvPr id="0" name=""/>
        <dsp:cNvSpPr/>
      </dsp:nvSpPr>
      <dsp:spPr>
        <a:xfrm>
          <a:off x="6349712" y="950"/>
          <a:ext cx="2214320" cy="5535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Raleway" panose="020B0604020202020204" charset="0"/>
            </a:rPr>
            <a:t>Market Access</a:t>
          </a:r>
          <a:endParaRPr lang="en-US" sz="1200" b="1" kern="1200" dirty="0">
            <a:latin typeface="Raleway" panose="020B0604020202020204" charset="0"/>
          </a:endParaRPr>
        </a:p>
      </dsp:txBody>
      <dsp:txXfrm>
        <a:off x="6365926" y="17164"/>
        <a:ext cx="2181892" cy="521152"/>
      </dsp:txXfrm>
    </dsp:sp>
    <dsp:sp modelId="{330B6B3A-45D5-4CD9-8731-E20E979235E5}">
      <dsp:nvSpPr>
        <dsp:cNvPr id="0" name=""/>
        <dsp:cNvSpPr/>
      </dsp:nvSpPr>
      <dsp:spPr>
        <a:xfrm rot="5400000">
          <a:off x="7408434" y="602969"/>
          <a:ext cx="96876" cy="9687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722F1-002D-4956-9B88-C880C7D3D82C}">
      <dsp:nvSpPr>
        <dsp:cNvPr id="0" name=""/>
        <dsp:cNvSpPr/>
      </dsp:nvSpPr>
      <dsp:spPr>
        <a:xfrm>
          <a:off x="6349712" y="748283"/>
          <a:ext cx="2214320" cy="5535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Raleway" panose="020B0604020202020204" charset="0"/>
            </a:rPr>
            <a:t>Bankable offtake</a:t>
          </a:r>
          <a:endParaRPr lang="en-US" sz="1200" kern="1200" dirty="0">
            <a:latin typeface="Raleway" panose="020B0604020202020204" charset="0"/>
          </a:endParaRPr>
        </a:p>
      </dsp:txBody>
      <dsp:txXfrm>
        <a:off x="6365926" y="764497"/>
        <a:ext cx="2181892" cy="521152"/>
      </dsp:txXfrm>
    </dsp:sp>
    <dsp:sp modelId="{B77D7FEA-F39A-4ACE-8681-DA03E5A36CB7}">
      <dsp:nvSpPr>
        <dsp:cNvPr id="0" name=""/>
        <dsp:cNvSpPr/>
      </dsp:nvSpPr>
      <dsp:spPr>
        <a:xfrm rot="5400000">
          <a:off x="7408434" y="1350302"/>
          <a:ext cx="96876" cy="9687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206E0-64F0-4C4E-A368-E057FA6440CB}">
      <dsp:nvSpPr>
        <dsp:cNvPr id="0" name=""/>
        <dsp:cNvSpPr/>
      </dsp:nvSpPr>
      <dsp:spPr>
        <a:xfrm>
          <a:off x="6349712" y="1495617"/>
          <a:ext cx="2214320" cy="5535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Raleway" panose="020B0604020202020204" charset="0"/>
            </a:rPr>
            <a:t>( Capital &amp; Demand )</a:t>
          </a:r>
          <a:endParaRPr lang="en-US" sz="1200" kern="1200" dirty="0">
            <a:latin typeface="Raleway" panose="020B0604020202020204" charset="0"/>
          </a:endParaRPr>
        </a:p>
      </dsp:txBody>
      <dsp:txXfrm>
        <a:off x="6365926" y="1511831"/>
        <a:ext cx="2181892" cy="52115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6308E-3ABA-42EE-9FF5-182BBB70B0E2}">
      <dsp:nvSpPr>
        <dsp:cNvPr id="0" name=""/>
        <dsp:cNvSpPr/>
      </dsp:nvSpPr>
      <dsp:spPr>
        <a:xfrm>
          <a:off x="2335674" y="39083"/>
          <a:ext cx="1876008" cy="1876008"/>
        </a:xfrm>
        <a:prstGeom prst="ellipse">
          <a:avLst/>
        </a:prstGeom>
        <a:solidFill>
          <a:srgbClr val="C00000">
            <a:alpha val="50196"/>
          </a:srgbClr>
        </a:solidFill>
        <a:ln w="6350" cap="flat" cmpd="sng" algn="ctr">
          <a:noFill/>
          <a:prstDash val="solid"/>
          <a:miter lim="800000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mtClean="0">
              <a:latin typeface="Raleway" panose="020B0604020202020204" charset="0"/>
            </a:rPr>
            <a:t>AI – Supply Intelligence</a:t>
          </a:r>
          <a:endParaRPr lang="en-US" sz="1000" b="1" kern="1200" dirty="0">
            <a:latin typeface="Raleway" panose="020B0604020202020204" charset="0"/>
          </a:endParaRPr>
        </a:p>
      </dsp:txBody>
      <dsp:txXfrm>
        <a:off x="2585808" y="367384"/>
        <a:ext cx="1375739" cy="844203"/>
      </dsp:txXfrm>
    </dsp:sp>
    <dsp:sp modelId="{7D35630E-E4DE-49A0-B288-6EBBBCB71C8B}">
      <dsp:nvSpPr>
        <dsp:cNvPr id="0" name=""/>
        <dsp:cNvSpPr/>
      </dsp:nvSpPr>
      <dsp:spPr>
        <a:xfrm>
          <a:off x="3012600" y="1211588"/>
          <a:ext cx="1876008" cy="1876008"/>
        </a:xfrm>
        <a:prstGeom prst="ellipse">
          <a:avLst/>
        </a:prstGeom>
        <a:solidFill>
          <a:srgbClr val="CCCC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mtClean="0">
              <a:latin typeface="Raleway" panose="020B0604020202020204" charset="0"/>
            </a:rPr>
            <a:t>Tokenization – Capital mobilization</a:t>
          </a:r>
          <a:endParaRPr lang="en-US" sz="1000" b="1" kern="1200" dirty="0">
            <a:latin typeface="Raleway" panose="020B0604020202020204" charset="0"/>
          </a:endParaRPr>
        </a:p>
      </dsp:txBody>
      <dsp:txXfrm>
        <a:off x="3586346" y="1696223"/>
        <a:ext cx="1125604" cy="1031804"/>
      </dsp:txXfrm>
    </dsp:sp>
    <dsp:sp modelId="{C526B475-648B-4DF3-B5D1-1DA7078F6C86}">
      <dsp:nvSpPr>
        <dsp:cNvPr id="0" name=""/>
        <dsp:cNvSpPr/>
      </dsp:nvSpPr>
      <dsp:spPr>
        <a:xfrm>
          <a:off x="1658748" y="1211588"/>
          <a:ext cx="1876008" cy="1876008"/>
        </a:xfrm>
        <a:prstGeom prst="ellipse">
          <a:avLst/>
        </a:prstGeom>
        <a:solidFill>
          <a:srgbClr val="127780">
            <a:alpha val="50196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mtClean="0">
              <a:latin typeface="Raleway" panose="020B0604020202020204" charset="0"/>
            </a:rPr>
            <a:t>Blockchain – traceability Infrastructure</a:t>
          </a:r>
          <a:endParaRPr lang="en-US" sz="1000" b="1" kern="1200" dirty="0">
            <a:latin typeface="Raleway" panose="020B0604020202020204" charset="0"/>
          </a:endParaRPr>
        </a:p>
      </dsp:txBody>
      <dsp:txXfrm>
        <a:off x="1835405" y="1696223"/>
        <a:ext cx="1125604" cy="103180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4020D-2E05-46CF-96BF-426B0FF94255}">
      <dsp:nvSpPr>
        <dsp:cNvPr id="0" name=""/>
        <dsp:cNvSpPr/>
      </dsp:nvSpPr>
      <dsp:spPr>
        <a:xfrm>
          <a:off x="974" y="104691"/>
          <a:ext cx="867586" cy="347034"/>
        </a:xfrm>
        <a:prstGeom prst="chevron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3" tIns="8001" rIns="8001" bIns="8001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>
              <a:latin typeface="Raleway" panose="020B0604020202020204" charset="0"/>
            </a:rPr>
            <a:t>Mining</a:t>
          </a:r>
          <a:endParaRPr lang="en-US" sz="600" b="1" kern="1200" dirty="0">
            <a:latin typeface="Raleway" panose="020B0604020202020204" charset="0"/>
          </a:endParaRPr>
        </a:p>
      </dsp:txBody>
      <dsp:txXfrm>
        <a:off x="174491" y="104691"/>
        <a:ext cx="520552" cy="347034"/>
      </dsp:txXfrm>
    </dsp:sp>
    <dsp:sp modelId="{917BC173-6192-47AA-B625-547D7E2A9820}">
      <dsp:nvSpPr>
        <dsp:cNvPr id="0" name=""/>
        <dsp:cNvSpPr/>
      </dsp:nvSpPr>
      <dsp:spPr>
        <a:xfrm>
          <a:off x="781802" y="104691"/>
          <a:ext cx="867586" cy="347034"/>
        </a:xfrm>
        <a:prstGeom prst="chevron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3" tIns="8001" rIns="8001" bIns="8001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>
              <a:latin typeface="Raleway" panose="020B0604020202020204" charset="0"/>
            </a:rPr>
            <a:t>Refining</a:t>
          </a:r>
          <a:endParaRPr lang="en-US" sz="600" b="1" kern="1200" dirty="0">
            <a:latin typeface="Raleway" panose="020B0604020202020204" charset="0"/>
          </a:endParaRPr>
        </a:p>
      </dsp:txBody>
      <dsp:txXfrm>
        <a:off x="955319" y="104691"/>
        <a:ext cx="520552" cy="347034"/>
      </dsp:txXfrm>
    </dsp:sp>
    <dsp:sp modelId="{FB4B0CC1-BBCA-4B4E-8469-B1542EAC5F7D}">
      <dsp:nvSpPr>
        <dsp:cNvPr id="0" name=""/>
        <dsp:cNvSpPr/>
      </dsp:nvSpPr>
      <dsp:spPr>
        <a:xfrm>
          <a:off x="1562630" y="104691"/>
          <a:ext cx="867586" cy="347034"/>
        </a:xfrm>
        <a:prstGeom prst="chevron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3" tIns="8001" rIns="8001" bIns="8001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>
              <a:latin typeface="Raleway" panose="020B0604020202020204" charset="0"/>
            </a:rPr>
            <a:t>Manufacturing</a:t>
          </a:r>
          <a:endParaRPr lang="en-US" sz="600" b="1" kern="1200" dirty="0">
            <a:latin typeface="Raleway" panose="020B0604020202020204" charset="0"/>
          </a:endParaRPr>
        </a:p>
      </dsp:txBody>
      <dsp:txXfrm>
        <a:off x="1736147" y="104691"/>
        <a:ext cx="520552" cy="347034"/>
      </dsp:txXfrm>
    </dsp:sp>
    <dsp:sp modelId="{D07AC818-32D5-4EA8-A943-94D87667EDD4}">
      <dsp:nvSpPr>
        <dsp:cNvPr id="0" name=""/>
        <dsp:cNvSpPr/>
      </dsp:nvSpPr>
      <dsp:spPr>
        <a:xfrm>
          <a:off x="2343458" y="104691"/>
          <a:ext cx="867586" cy="347034"/>
        </a:xfrm>
        <a:prstGeom prst="chevron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3" tIns="8001" rIns="8001" bIns="8001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>
              <a:latin typeface="Raleway" panose="020B0604020202020204" charset="0"/>
            </a:rPr>
            <a:t>OEM</a:t>
          </a:r>
          <a:endParaRPr lang="en-US" sz="600" b="1" kern="1200" dirty="0">
            <a:latin typeface="Raleway" panose="020B0604020202020204" charset="0"/>
          </a:endParaRPr>
        </a:p>
      </dsp:txBody>
      <dsp:txXfrm>
        <a:off x="2516975" y="104691"/>
        <a:ext cx="520552" cy="347034"/>
      </dsp:txXfrm>
    </dsp:sp>
    <dsp:sp modelId="{6E204D1A-1AC6-4E6C-BC84-9BCFE0631F07}">
      <dsp:nvSpPr>
        <dsp:cNvPr id="0" name=""/>
        <dsp:cNvSpPr/>
      </dsp:nvSpPr>
      <dsp:spPr>
        <a:xfrm>
          <a:off x="3124286" y="104691"/>
          <a:ext cx="867586" cy="347034"/>
        </a:xfrm>
        <a:prstGeom prst="chevron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3" tIns="8001" rIns="8001" bIns="8001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>
              <a:latin typeface="Raleway" panose="020B0604020202020204" charset="0"/>
            </a:rPr>
            <a:t>Financier/ Regulator</a:t>
          </a:r>
          <a:endParaRPr lang="en-US" sz="600" b="1" kern="1200" dirty="0">
            <a:latin typeface="Raleway" panose="020B0604020202020204" charset="0"/>
          </a:endParaRPr>
        </a:p>
      </dsp:txBody>
      <dsp:txXfrm>
        <a:off x="3297803" y="104691"/>
        <a:ext cx="520552" cy="34703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57FD3-3311-47EF-B91D-325CF0FB83D2}">
      <dsp:nvSpPr>
        <dsp:cNvPr id="0" name=""/>
        <dsp:cNvSpPr/>
      </dsp:nvSpPr>
      <dsp:spPr>
        <a:xfrm>
          <a:off x="1468" y="258304"/>
          <a:ext cx="1090105" cy="2725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>
              <a:latin typeface="Raleway" panose="020B0604020202020204" charset="0"/>
            </a:rPr>
            <a:t>Exploration &amp; Mining</a:t>
          </a:r>
          <a:endParaRPr lang="en-US" sz="600" b="1" kern="1200" dirty="0">
            <a:latin typeface="Raleway" panose="020B0604020202020204" charset="0"/>
          </a:endParaRPr>
        </a:p>
      </dsp:txBody>
      <dsp:txXfrm>
        <a:off x="9450" y="266286"/>
        <a:ext cx="1074141" cy="256562"/>
      </dsp:txXfrm>
    </dsp:sp>
    <dsp:sp modelId="{D595FDDD-0039-4E77-9602-C555588F445C}">
      <dsp:nvSpPr>
        <dsp:cNvPr id="0" name=""/>
        <dsp:cNvSpPr/>
      </dsp:nvSpPr>
      <dsp:spPr>
        <a:xfrm rot="5400000">
          <a:off x="522675" y="554677"/>
          <a:ext cx="47692" cy="4769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84540D-8785-478A-909E-E8A0F35418AF}">
      <dsp:nvSpPr>
        <dsp:cNvPr id="0" name=""/>
        <dsp:cNvSpPr/>
      </dsp:nvSpPr>
      <dsp:spPr>
        <a:xfrm>
          <a:off x="1468" y="626215"/>
          <a:ext cx="1090105" cy="2725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>
              <a:latin typeface="Raleway" panose="020B0604020202020204" charset="0"/>
            </a:rPr>
            <a:t>AI Driven Discovery</a:t>
          </a:r>
          <a:endParaRPr lang="en-US" sz="600" b="1" kern="1200" dirty="0">
            <a:latin typeface="Raleway" panose="020B0604020202020204" charset="0"/>
          </a:endParaRPr>
        </a:p>
      </dsp:txBody>
      <dsp:txXfrm>
        <a:off x="9450" y="634197"/>
        <a:ext cx="1074141" cy="256562"/>
      </dsp:txXfrm>
    </dsp:sp>
    <dsp:sp modelId="{C84B4C26-D294-456F-AF53-1F881132AD73}">
      <dsp:nvSpPr>
        <dsp:cNvPr id="0" name=""/>
        <dsp:cNvSpPr/>
      </dsp:nvSpPr>
      <dsp:spPr>
        <a:xfrm rot="5400000">
          <a:off x="522675" y="922587"/>
          <a:ext cx="47692" cy="4769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93D76-D633-478D-AD3D-2073C28019CE}">
      <dsp:nvSpPr>
        <dsp:cNvPr id="0" name=""/>
        <dsp:cNvSpPr/>
      </dsp:nvSpPr>
      <dsp:spPr>
        <a:xfrm>
          <a:off x="1468" y="994126"/>
          <a:ext cx="1090105" cy="2725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latin typeface="Raleway" panose="020B0604020202020204" charset="0"/>
            </a:rPr>
            <a:t>(Supply Risk Reduction )</a:t>
          </a:r>
          <a:endParaRPr lang="en-US" sz="600" kern="1200" dirty="0">
            <a:latin typeface="Raleway" panose="020B0604020202020204" charset="0"/>
          </a:endParaRPr>
        </a:p>
      </dsp:txBody>
      <dsp:txXfrm>
        <a:off x="9450" y="1002108"/>
        <a:ext cx="1074141" cy="256562"/>
      </dsp:txXfrm>
    </dsp:sp>
    <dsp:sp modelId="{A2E1A9A9-C51F-4EBE-9C87-B57CA412D005}">
      <dsp:nvSpPr>
        <dsp:cNvPr id="0" name=""/>
        <dsp:cNvSpPr/>
      </dsp:nvSpPr>
      <dsp:spPr>
        <a:xfrm>
          <a:off x="1244189" y="258304"/>
          <a:ext cx="1090105" cy="2725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>
              <a:latin typeface="Raleway" panose="020B0604020202020204" charset="0"/>
            </a:rPr>
            <a:t>Processing &amp; Refining</a:t>
          </a:r>
          <a:endParaRPr lang="en-US" sz="600" b="1" kern="1200" dirty="0">
            <a:latin typeface="Raleway" panose="020B0604020202020204" charset="0"/>
          </a:endParaRPr>
        </a:p>
      </dsp:txBody>
      <dsp:txXfrm>
        <a:off x="1252171" y="266286"/>
        <a:ext cx="1074141" cy="256562"/>
      </dsp:txXfrm>
    </dsp:sp>
    <dsp:sp modelId="{6D3BCD72-60B3-4A7F-8436-CB98F6FC8991}">
      <dsp:nvSpPr>
        <dsp:cNvPr id="0" name=""/>
        <dsp:cNvSpPr/>
      </dsp:nvSpPr>
      <dsp:spPr>
        <a:xfrm rot="5400000">
          <a:off x="1765395" y="554677"/>
          <a:ext cx="47692" cy="4769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E0463-81AF-4D4D-9445-D5CAA25E39FA}">
      <dsp:nvSpPr>
        <dsp:cNvPr id="0" name=""/>
        <dsp:cNvSpPr/>
      </dsp:nvSpPr>
      <dsp:spPr>
        <a:xfrm>
          <a:off x="1244189" y="626215"/>
          <a:ext cx="1090105" cy="2725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>
              <a:latin typeface="Raleway" panose="020B0604020202020204" charset="0"/>
            </a:rPr>
            <a:t>Tokenized inventories/ Digital warehouse Assets</a:t>
          </a:r>
          <a:endParaRPr lang="en-US" sz="600" b="1" kern="1200" dirty="0">
            <a:latin typeface="Raleway" panose="020B0604020202020204" charset="0"/>
          </a:endParaRPr>
        </a:p>
      </dsp:txBody>
      <dsp:txXfrm>
        <a:off x="1252171" y="634197"/>
        <a:ext cx="1074141" cy="256562"/>
      </dsp:txXfrm>
    </dsp:sp>
    <dsp:sp modelId="{A5EB463E-86BA-40DF-84E2-6462E5F29842}">
      <dsp:nvSpPr>
        <dsp:cNvPr id="0" name=""/>
        <dsp:cNvSpPr/>
      </dsp:nvSpPr>
      <dsp:spPr>
        <a:xfrm rot="5400000">
          <a:off x="1765395" y="922587"/>
          <a:ext cx="47692" cy="4769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B75A2-2621-4531-A256-E6A06F7AAF44}">
      <dsp:nvSpPr>
        <dsp:cNvPr id="0" name=""/>
        <dsp:cNvSpPr/>
      </dsp:nvSpPr>
      <dsp:spPr>
        <a:xfrm>
          <a:off x="1244189" y="994126"/>
          <a:ext cx="1090105" cy="2725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latin typeface="Raleway" panose="020B0604020202020204" charset="0"/>
            </a:rPr>
            <a:t>(Liquidity &amp; Financial Risk reduction)</a:t>
          </a:r>
          <a:endParaRPr lang="en-US" sz="600" kern="1200" dirty="0">
            <a:latin typeface="Raleway" panose="020B0604020202020204" charset="0"/>
          </a:endParaRPr>
        </a:p>
      </dsp:txBody>
      <dsp:txXfrm>
        <a:off x="1252171" y="1002108"/>
        <a:ext cx="1074141" cy="256562"/>
      </dsp:txXfrm>
    </dsp:sp>
    <dsp:sp modelId="{B0F337A3-953B-403E-A255-2F3E51938743}">
      <dsp:nvSpPr>
        <dsp:cNvPr id="0" name=""/>
        <dsp:cNvSpPr/>
      </dsp:nvSpPr>
      <dsp:spPr>
        <a:xfrm>
          <a:off x="2486909" y="258304"/>
          <a:ext cx="1090105" cy="2725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>
              <a:latin typeface="Raleway" panose="020B0604020202020204" charset="0"/>
            </a:rPr>
            <a:t>Market Access</a:t>
          </a:r>
          <a:endParaRPr lang="en-US" sz="600" b="1" kern="1200" dirty="0">
            <a:latin typeface="Raleway" panose="020B0604020202020204" charset="0"/>
          </a:endParaRPr>
        </a:p>
      </dsp:txBody>
      <dsp:txXfrm>
        <a:off x="2494891" y="266286"/>
        <a:ext cx="1074141" cy="256562"/>
      </dsp:txXfrm>
    </dsp:sp>
    <dsp:sp modelId="{330B6B3A-45D5-4CD9-8731-E20E979235E5}">
      <dsp:nvSpPr>
        <dsp:cNvPr id="0" name=""/>
        <dsp:cNvSpPr/>
      </dsp:nvSpPr>
      <dsp:spPr>
        <a:xfrm rot="5400000">
          <a:off x="3008116" y="554677"/>
          <a:ext cx="47692" cy="4769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722F1-002D-4956-9B88-C880C7D3D82C}">
      <dsp:nvSpPr>
        <dsp:cNvPr id="0" name=""/>
        <dsp:cNvSpPr/>
      </dsp:nvSpPr>
      <dsp:spPr>
        <a:xfrm>
          <a:off x="2486909" y="626215"/>
          <a:ext cx="1090105" cy="2725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>
              <a:latin typeface="Raleway" panose="020B0604020202020204" charset="0"/>
            </a:rPr>
            <a:t>Traceable &amp; verified supply</a:t>
          </a:r>
          <a:endParaRPr lang="en-US" sz="600" b="1" kern="1200" dirty="0">
            <a:latin typeface="Raleway" panose="020B0604020202020204" charset="0"/>
          </a:endParaRPr>
        </a:p>
      </dsp:txBody>
      <dsp:txXfrm>
        <a:off x="2494891" y="634197"/>
        <a:ext cx="1074141" cy="256562"/>
      </dsp:txXfrm>
    </dsp:sp>
    <dsp:sp modelId="{B77D7FEA-F39A-4ACE-8681-DA03E5A36CB7}">
      <dsp:nvSpPr>
        <dsp:cNvPr id="0" name=""/>
        <dsp:cNvSpPr/>
      </dsp:nvSpPr>
      <dsp:spPr>
        <a:xfrm rot="5386281">
          <a:off x="3008850" y="922587"/>
          <a:ext cx="47692" cy="4769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206E0-64F0-4C4E-A368-E057FA6440CB}">
      <dsp:nvSpPr>
        <dsp:cNvPr id="0" name=""/>
        <dsp:cNvSpPr/>
      </dsp:nvSpPr>
      <dsp:spPr>
        <a:xfrm>
          <a:off x="2488378" y="994126"/>
          <a:ext cx="1090105" cy="2725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latin typeface="Raleway" panose="020B0604020202020204" charset="0"/>
            </a:rPr>
            <a:t>( Traceability &amp; Compliance risk reduction)</a:t>
          </a:r>
          <a:endParaRPr lang="en-US" sz="600" kern="1200" dirty="0">
            <a:latin typeface="Raleway" panose="020B0604020202020204" charset="0"/>
          </a:endParaRPr>
        </a:p>
      </dsp:txBody>
      <dsp:txXfrm>
        <a:off x="2496360" y="1002108"/>
        <a:ext cx="1074141" cy="25656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27D90-A075-4D5C-B10C-B4BC40BCA0F0}">
      <dsp:nvSpPr>
        <dsp:cNvPr id="0" name=""/>
        <dsp:cNvSpPr/>
      </dsp:nvSpPr>
      <dsp:spPr>
        <a:xfrm>
          <a:off x="14555" y="0"/>
          <a:ext cx="2795814" cy="523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>
              <a:latin typeface="Raleway" panose="020B0604020202020204" charset="0"/>
            </a:rPr>
            <a:t>Geological uncertainty, long discovery timelines and high capital risk</a:t>
          </a:r>
          <a:r>
            <a:rPr lang="en-US" sz="900" kern="1200" dirty="0" smtClean="0">
              <a:latin typeface="Raleway" panose="020B0604020202020204" charset="0"/>
            </a:rPr>
            <a:t>.</a:t>
          </a:r>
        </a:p>
      </dsp:txBody>
      <dsp:txXfrm>
        <a:off x="29892" y="15337"/>
        <a:ext cx="2765140" cy="492972"/>
      </dsp:txXfrm>
    </dsp:sp>
    <dsp:sp modelId="{156FC1FF-7AD6-4C20-AC51-880CB41F8987}">
      <dsp:nvSpPr>
        <dsp:cNvPr id="0" name=""/>
        <dsp:cNvSpPr/>
      </dsp:nvSpPr>
      <dsp:spPr>
        <a:xfrm>
          <a:off x="3089951" y="170637"/>
          <a:ext cx="592712" cy="1823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latin typeface="Raleway" panose="020B0604020202020204" charset="0"/>
          </a:endParaRPr>
        </a:p>
      </dsp:txBody>
      <dsp:txXfrm>
        <a:off x="3089951" y="207111"/>
        <a:ext cx="538001" cy="109422"/>
      </dsp:txXfrm>
    </dsp:sp>
    <dsp:sp modelId="{EB2FE1E9-1348-4547-8627-0B419B8BDC64}">
      <dsp:nvSpPr>
        <dsp:cNvPr id="0" name=""/>
        <dsp:cNvSpPr/>
      </dsp:nvSpPr>
      <dsp:spPr>
        <a:xfrm>
          <a:off x="3928696" y="0"/>
          <a:ext cx="2795814" cy="523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Raleway" panose="020B0604020202020204" charset="0"/>
            </a:rPr>
            <a:t>De Risking upstream supply at scope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1" kern="1200" dirty="0" smtClean="0">
              <a:latin typeface="Raleway" panose="020B0604020202020204" charset="0"/>
            </a:rPr>
            <a:t>KO Bold Metals (Copper &amp; Battery Minerals</a:t>
          </a:r>
          <a:r>
            <a:rPr lang="en-US" sz="900" b="0" kern="1200" dirty="0" smtClean="0">
              <a:latin typeface="Raleway" panose="020B0604020202020204" charset="0"/>
            </a:rPr>
            <a:t>)</a:t>
          </a:r>
          <a:endParaRPr lang="en-US" sz="900" b="0" kern="1200" dirty="0">
            <a:latin typeface="Raleway" panose="020B0604020202020204" charset="0"/>
          </a:endParaRPr>
        </a:p>
      </dsp:txBody>
      <dsp:txXfrm>
        <a:off x="3944033" y="15337"/>
        <a:ext cx="2765140" cy="492972"/>
      </dsp:txXfrm>
    </dsp:sp>
    <dsp:sp modelId="{97ECE12B-3504-433C-8AB5-96BF8CB8F11E}">
      <dsp:nvSpPr>
        <dsp:cNvPr id="0" name=""/>
        <dsp:cNvSpPr/>
      </dsp:nvSpPr>
      <dsp:spPr>
        <a:xfrm>
          <a:off x="7004092" y="170637"/>
          <a:ext cx="592712" cy="1823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latin typeface="Raleway" panose="020B0604020202020204" charset="0"/>
          </a:endParaRPr>
        </a:p>
      </dsp:txBody>
      <dsp:txXfrm>
        <a:off x="7004092" y="207111"/>
        <a:ext cx="538001" cy="109422"/>
      </dsp:txXfrm>
    </dsp:sp>
    <dsp:sp modelId="{5298033F-5B12-4BFD-8E84-2B4B799DF37B}">
      <dsp:nvSpPr>
        <dsp:cNvPr id="0" name=""/>
        <dsp:cNvSpPr/>
      </dsp:nvSpPr>
      <dsp:spPr>
        <a:xfrm>
          <a:off x="7842836" y="0"/>
          <a:ext cx="2795814" cy="523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Raleway" panose="020B0604020202020204" charset="0"/>
            </a:rPr>
            <a:t>More bankable projects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Raleway" panose="020B0604020202020204" charset="0"/>
            </a:rPr>
            <a:t>Faster upstream scaling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Raleway" panose="020B0604020202020204" charset="0"/>
            </a:rPr>
            <a:t>Diversified supply sources</a:t>
          </a:r>
          <a:endParaRPr lang="en-US" sz="900" kern="1200" dirty="0">
            <a:latin typeface="Raleway" panose="020B0604020202020204" charset="0"/>
          </a:endParaRPr>
        </a:p>
      </dsp:txBody>
      <dsp:txXfrm>
        <a:off x="7858173" y="15337"/>
        <a:ext cx="2765140" cy="49297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4020D-2E05-46CF-96BF-426B0FF94255}">
      <dsp:nvSpPr>
        <dsp:cNvPr id="0" name=""/>
        <dsp:cNvSpPr/>
      </dsp:nvSpPr>
      <dsp:spPr>
        <a:xfrm>
          <a:off x="2659" y="0"/>
          <a:ext cx="2366553" cy="674904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Raleway" panose="020B0604020202020204" charset="0"/>
            </a:rPr>
            <a:t>Mining</a:t>
          </a:r>
          <a:endParaRPr lang="en-US" sz="1200" b="1" kern="1200" dirty="0">
            <a:latin typeface="Raleway" panose="020B0604020202020204" charset="0"/>
          </a:endParaRPr>
        </a:p>
      </dsp:txBody>
      <dsp:txXfrm>
        <a:off x="340111" y="0"/>
        <a:ext cx="1691649" cy="674904"/>
      </dsp:txXfrm>
    </dsp:sp>
    <dsp:sp modelId="{917BC173-6192-47AA-B625-547D7E2A9820}">
      <dsp:nvSpPr>
        <dsp:cNvPr id="0" name=""/>
        <dsp:cNvSpPr/>
      </dsp:nvSpPr>
      <dsp:spPr>
        <a:xfrm>
          <a:off x="2132557" y="0"/>
          <a:ext cx="2366553" cy="674904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85931"/>
                <a:satOff val="-26408"/>
                <a:lumOff val="21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85931"/>
                <a:satOff val="-26408"/>
                <a:lumOff val="21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85931"/>
                <a:satOff val="-26408"/>
                <a:lumOff val="21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Raleway" panose="020B0604020202020204" charset="0"/>
            </a:rPr>
            <a:t>Refining</a:t>
          </a:r>
          <a:endParaRPr lang="en-US" sz="1200" b="1" kern="1200" dirty="0">
            <a:latin typeface="Raleway" panose="020B0604020202020204" charset="0"/>
          </a:endParaRPr>
        </a:p>
      </dsp:txBody>
      <dsp:txXfrm>
        <a:off x="2470009" y="0"/>
        <a:ext cx="1691649" cy="674904"/>
      </dsp:txXfrm>
    </dsp:sp>
    <dsp:sp modelId="{FB4B0CC1-BBCA-4B4E-8469-B1542EAC5F7D}">
      <dsp:nvSpPr>
        <dsp:cNvPr id="0" name=""/>
        <dsp:cNvSpPr/>
      </dsp:nvSpPr>
      <dsp:spPr>
        <a:xfrm>
          <a:off x="4262455" y="0"/>
          <a:ext cx="2366553" cy="674904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171863"/>
                <a:satOff val="-52815"/>
                <a:lumOff val="432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171863"/>
                <a:satOff val="-52815"/>
                <a:lumOff val="432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171863"/>
                <a:satOff val="-52815"/>
                <a:lumOff val="432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Raleway" panose="020B0604020202020204" charset="0"/>
            </a:rPr>
            <a:t>Manufacturing</a:t>
          </a:r>
          <a:endParaRPr lang="en-US" sz="1200" b="1" kern="1200" dirty="0">
            <a:latin typeface="Raleway" panose="020B0604020202020204" charset="0"/>
          </a:endParaRPr>
        </a:p>
      </dsp:txBody>
      <dsp:txXfrm>
        <a:off x="4599907" y="0"/>
        <a:ext cx="1691649" cy="674904"/>
      </dsp:txXfrm>
    </dsp:sp>
    <dsp:sp modelId="{D07AC818-32D5-4EA8-A943-94D87667EDD4}">
      <dsp:nvSpPr>
        <dsp:cNvPr id="0" name=""/>
        <dsp:cNvSpPr/>
      </dsp:nvSpPr>
      <dsp:spPr>
        <a:xfrm>
          <a:off x="6392353" y="0"/>
          <a:ext cx="2366553" cy="674904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171863"/>
                <a:satOff val="-52815"/>
                <a:lumOff val="432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171863"/>
                <a:satOff val="-52815"/>
                <a:lumOff val="432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171863"/>
                <a:satOff val="-52815"/>
                <a:lumOff val="432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Raleway" panose="020B0604020202020204" charset="0"/>
            </a:rPr>
            <a:t>OEM</a:t>
          </a:r>
          <a:endParaRPr lang="en-US" sz="1200" b="1" kern="1200" dirty="0">
            <a:latin typeface="Raleway" panose="020B0604020202020204" charset="0"/>
          </a:endParaRPr>
        </a:p>
      </dsp:txBody>
      <dsp:txXfrm>
        <a:off x="6729805" y="0"/>
        <a:ext cx="1691649" cy="674904"/>
      </dsp:txXfrm>
    </dsp:sp>
    <dsp:sp modelId="{6E204D1A-1AC6-4E6C-BC84-9BCFE0631F07}">
      <dsp:nvSpPr>
        <dsp:cNvPr id="0" name=""/>
        <dsp:cNvSpPr/>
      </dsp:nvSpPr>
      <dsp:spPr>
        <a:xfrm>
          <a:off x="8522251" y="0"/>
          <a:ext cx="2366553" cy="674904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85931"/>
                <a:satOff val="-26408"/>
                <a:lumOff val="21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85931"/>
                <a:satOff val="-26408"/>
                <a:lumOff val="21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85931"/>
                <a:satOff val="-26408"/>
                <a:lumOff val="21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Raleway" panose="020B0604020202020204" charset="0"/>
            </a:rPr>
            <a:t>Financier/ Regulator</a:t>
          </a:r>
          <a:endParaRPr lang="en-US" sz="1200" b="1" kern="1200" dirty="0">
            <a:latin typeface="Raleway" panose="020B0604020202020204" charset="0"/>
          </a:endParaRPr>
        </a:p>
      </dsp:txBody>
      <dsp:txXfrm>
        <a:off x="8859703" y="0"/>
        <a:ext cx="1691649" cy="67490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57FD3-3311-47EF-B91D-325CF0FB83D2}">
      <dsp:nvSpPr>
        <dsp:cNvPr id="0" name=""/>
        <dsp:cNvSpPr/>
      </dsp:nvSpPr>
      <dsp:spPr>
        <a:xfrm>
          <a:off x="1328552" y="623"/>
          <a:ext cx="1451133" cy="36278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latin typeface="Raleway" panose="020B0604020202020204" charset="0"/>
            </a:rPr>
            <a:t>Exploration &amp; Mining</a:t>
          </a:r>
          <a:endParaRPr lang="en-US" sz="1050" b="1" kern="1200" dirty="0">
            <a:latin typeface="Raleway" panose="020B0604020202020204" charset="0"/>
          </a:endParaRPr>
        </a:p>
      </dsp:txBody>
      <dsp:txXfrm>
        <a:off x="1339178" y="11249"/>
        <a:ext cx="1429881" cy="341531"/>
      </dsp:txXfrm>
    </dsp:sp>
    <dsp:sp modelId="{D595FDDD-0039-4E77-9602-C555588F445C}">
      <dsp:nvSpPr>
        <dsp:cNvPr id="0" name=""/>
        <dsp:cNvSpPr/>
      </dsp:nvSpPr>
      <dsp:spPr>
        <a:xfrm rot="5400000">
          <a:off x="2022376" y="395150"/>
          <a:ext cx="63487" cy="6348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84540D-8785-478A-909E-E8A0F35418AF}">
      <dsp:nvSpPr>
        <dsp:cNvPr id="0" name=""/>
        <dsp:cNvSpPr/>
      </dsp:nvSpPr>
      <dsp:spPr>
        <a:xfrm>
          <a:off x="1328552" y="490380"/>
          <a:ext cx="1451133" cy="36278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Raleway" panose="020B0604020202020204" charset="0"/>
            </a:rPr>
            <a:t>AI Driven Discovery</a:t>
          </a:r>
          <a:endParaRPr lang="en-US" sz="1050" kern="1200" dirty="0">
            <a:latin typeface="Raleway" panose="020B0604020202020204" charset="0"/>
          </a:endParaRPr>
        </a:p>
      </dsp:txBody>
      <dsp:txXfrm>
        <a:off x="1339178" y="501006"/>
        <a:ext cx="1429881" cy="341531"/>
      </dsp:txXfrm>
    </dsp:sp>
    <dsp:sp modelId="{C84B4C26-D294-456F-AF53-1F881132AD73}">
      <dsp:nvSpPr>
        <dsp:cNvPr id="0" name=""/>
        <dsp:cNvSpPr/>
      </dsp:nvSpPr>
      <dsp:spPr>
        <a:xfrm rot="5400000">
          <a:off x="2022376" y="884907"/>
          <a:ext cx="63487" cy="6348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93D76-D633-478D-AD3D-2073C28019CE}">
      <dsp:nvSpPr>
        <dsp:cNvPr id="0" name=""/>
        <dsp:cNvSpPr/>
      </dsp:nvSpPr>
      <dsp:spPr>
        <a:xfrm>
          <a:off x="1328552" y="980138"/>
          <a:ext cx="1451133" cy="36278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Raleway" panose="020B0604020202020204" charset="0"/>
            </a:rPr>
            <a:t>(Risk Reduction )</a:t>
          </a:r>
          <a:endParaRPr lang="en-US" sz="1050" kern="1200" dirty="0">
            <a:latin typeface="Raleway" panose="020B0604020202020204" charset="0"/>
          </a:endParaRPr>
        </a:p>
      </dsp:txBody>
      <dsp:txXfrm>
        <a:off x="1339178" y="990764"/>
        <a:ext cx="1429881" cy="341531"/>
      </dsp:txXfrm>
    </dsp:sp>
    <dsp:sp modelId="{A2E1A9A9-C51F-4EBE-9C87-B57CA412D005}">
      <dsp:nvSpPr>
        <dsp:cNvPr id="0" name=""/>
        <dsp:cNvSpPr/>
      </dsp:nvSpPr>
      <dsp:spPr>
        <a:xfrm>
          <a:off x="2982845" y="623"/>
          <a:ext cx="1451133" cy="36278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latin typeface="Raleway" panose="020B0604020202020204" charset="0"/>
            </a:rPr>
            <a:t>Processing &amp; Refining</a:t>
          </a:r>
          <a:endParaRPr lang="en-US" sz="1050" b="1" kern="1200" dirty="0">
            <a:latin typeface="Raleway" panose="020B0604020202020204" charset="0"/>
          </a:endParaRPr>
        </a:p>
      </dsp:txBody>
      <dsp:txXfrm>
        <a:off x="2993471" y="11249"/>
        <a:ext cx="1429881" cy="341531"/>
      </dsp:txXfrm>
    </dsp:sp>
    <dsp:sp modelId="{6D3BCD72-60B3-4A7F-8436-CB98F6FC8991}">
      <dsp:nvSpPr>
        <dsp:cNvPr id="0" name=""/>
        <dsp:cNvSpPr/>
      </dsp:nvSpPr>
      <dsp:spPr>
        <a:xfrm rot="5400000">
          <a:off x="3676668" y="395150"/>
          <a:ext cx="63487" cy="6348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E0463-81AF-4D4D-9445-D5CAA25E39FA}">
      <dsp:nvSpPr>
        <dsp:cNvPr id="0" name=""/>
        <dsp:cNvSpPr/>
      </dsp:nvSpPr>
      <dsp:spPr>
        <a:xfrm>
          <a:off x="2982845" y="490380"/>
          <a:ext cx="1451133" cy="36278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Raleway" panose="020B0604020202020204" charset="0"/>
            </a:rPr>
            <a:t>Digital Traceability</a:t>
          </a:r>
          <a:endParaRPr lang="en-US" sz="1050" kern="1200" dirty="0">
            <a:latin typeface="Raleway" panose="020B0604020202020204" charset="0"/>
          </a:endParaRPr>
        </a:p>
      </dsp:txBody>
      <dsp:txXfrm>
        <a:off x="2993471" y="501006"/>
        <a:ext cx="1429881" cy="341531"/>
      </dsp:txXfrm>
    </dsp:sp>
    <dsp:sp modelId="{A5EB463E-86BA-40DF-84E2-6462E5F29842}">
      <dsp:nvSpPr>
        <dsp:cNvPr id="0" name=""/>
        <dsp:cNvSpPr/>
      </dsp:nvSpPr>
      <dsp:spPr>
        <a:xfrm rot="5400000">
          <a:off x="3676668" y="884907"/>
          <a:ext cx="63487" cy="6348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B75A2-2621-4531-A256-E6A06F7AAF44}">
      <dsp:nvSpPr>
        <dsp:cNvPr id="0" name=""/>
        <dsp:cNvSpPr/>
      </dsp:nvSpPr>
      <dsp:spPr>
        <a:xfrm>
          <a:off x="2982845" y="980138"/>
          <a:ext cx="1451133" cy="36278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Raleway" panose="020B0604020202020204" charset="0"/>
            </a:rPr>
            <a:t>(Trust &amp; Compliance )</a:t>
          </a:r>
          <a:endParaRPr lang="en-US" sz="1050" kern="1200" dirty="0">
            <a:latin typeface="Raleway" panose="020B0604020202020204" charset="0"/>
          </a:endParaRPr>
        </a:p>
      </dsp:txBody>
      <dsp:txXfrm>
        <a:off x="2993471" y="990764"/>
        <a:ext cx="1429881" cy="341531"/>
      </dsp:txXfrm>
    </dsp:sp>
    <dsp:sp modelId="{B0F337A3-953B-403E-A255-2F3E51938743}">
      <dsp:nvSpPr>
        <dsp:cNvPr id="0" name=""/>
        <dsp:cNvSpPr/>
      </dsp:nvSpPr>
      <dsp:spPr>
        <a:xfrm>
          <a:off x="4637137" y="623"/>
          <a:ext cx="1451133" cy="36278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latin typeface="Raleway" panose="020B0604020202020204" charset="0"/>
            </a:rPr>
            <a:t>Market Access</a:t>
          </a:r>
          <a:endParaRPr lang="en-US" sz="1050" b="1" kern="1200" dirty="0">
            <a:latin typeface="Raleway" panose="020B0604020202020204" charset="0"/>
          </a:endParaRPr>
        </a:p>
      </dsp:txBody>
      <dsp:txXfrm>
        <a:off x="4647763" y="11249"/>
        <a:ext cx="1429881" cy="341531"/>
      </dsp:txXfrm>
    </dsp:sp>
    <dsp:sp modelId="{330B6B3A-45D5-4CD9-8731-E20E979235E5}">
      <dsp:nvSpPr>
        <dsp:cNvPr id="0" name=""/>
        <dsp:cNvSpPr/>
      </dsp:nvSpPr>
      <dsp:spPr>
        <a:xfrm rot="5400000">
          <a:off x="5330960" y="395150"/>
          <a:ext cx="63487" cy="6348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722F1-002D-4956-9B88-C880C7D3D82C}">
      <dsp:nvSpPr>
        <dsp:cNvPr id="0" name=""/>
        <dsp:cNvSpPr/>
      </dsp:nvSpPr>
      <dsp:spPr>
        <a:xfrm>
          <a:off x="4637137" y="490380"/>
          <a:ext cx="1451133" cy="36278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Raleway" panose="020B0604020202020204" charset="0"/>
            </a:rPr>
            <a:t>Bankable offtake</a:t>
          </a:r>
          <a:endParaRPr lang="en-US" sz="1050" kern="1200" dirty="0">
            <a:latin typeface="Raleway" panose="020B0604020202020204" charset="0"/>
          </a:endParaRPr>
        </a:p>
      </dsp:txBody>
      <dsp:txXfrm>
        <a:off x="4647763" y="501006"/>
        <a:ext cx="1429881" cy="341531"/>
      </dsp:txXfrm>
    </dsp:sp>
    <dsp:sp modelId="{B77D7FEA-F39A-4ACE-8681-DA03E5A36CB7}">
      <dsp:nvSpPr>
        <dsp:cNvPr id="0" name=""/>
        <dsp:cNvSpPr/>
      </dsp:nvSpPr>
      <dsp:spPr>
        <a:xfrm rot="5400000">
          <a:off x="5330960" y="884907"/>
          <a:ext cx="63487" cy="6348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206E0-64F0-4C4E-A368-E057FA6440CB}">
      <dsp:nvSpPr>
        <dsp:cNvPr id="0" name=""/>
        <dsp:cNvSpPr/>
      </dsp:nvSpPr>
      <dsp:spPr>
        <a:xfrm>
          <a:off x="4637137" y="980138"/>
          <a:ext cx="1451133" cy="36278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Raleway" panose="020B0604020202020204" charset="0"/>
            </a:rPr>
            <a:t>( Capital &amp; Demand )</a:t>
          </a:r>
          <a:endParaRPr lang="en-US" sz="1050" kern="1200" dirty="0">
            <a:latin typeface="Raleway" panose="020B0604020202020204" charset="0"/>
          </a:endParaRPr>
        </a:p>
      </dsp:txBody>
      <dsp:txXfrm>
        <a:off x="4647763" y="990764"/>
        <a:ext cx="1429881" cy="34153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FB94F-0557-454C-8364-19B4E86E7614}">
      <dsp:nvSpPr>
        <dsp:cNvPr id="0" name=""/>
        <dsp:cNvSpPr/>
      </dsp:nvSpPr>
      <dsp:spPr>
        <a:xfrm>
          <a:off x="1126092" y="1828"/>
          <a:ext cx="1636247" cy="541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Exploration &amp; Mining</a:t>
          </a:r>
          <a:endParaRPr lang="en-US" sz="1400" kern="1200" dirty="0"/>
        </a:p>
      </dsp:txBody>
      <dsp:txXfrm>
        <a:off x="1141959" y="17695"/>
        <a:ext cx="1604513" cy="510013"/>
      </dsp:txXfrm>
    </dsp:sp>
    <dsp:sp modelId="{CF8A6AFF-A75D-4B6B-84CF-84AE206C572B}">
      <dsp:nvSpPr>
        <dsp:cNvPr id="0" name=""/>
        <dsp:cNvSpPr/>
      </dsp:nvSpPr>
      <dsp:spPr>
        <a:xfrm rot="5400000">
          <a:off x="1842638" y="557119"/>
          <a:ext cx="203155" cy="243786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1871080" y="577434"/>
        <a:ext cx="146272" cy="142209"/>
      </dsp:txXfrm>
    </dsp:sp>
    <dsp:sp modelId="{95670FF8-AA90-4081-B9D2-A74DD90A2633}">
      <dsp:nvSpPr>
        <dsp:cNvPr id="0" name=""/>
        <dsp:cNvSpPr/>
      </dsp:nvSpPr>
      <dsp:spPr>
        <a:xfrm>
          <a:off x="1126092" y="814449"/>
          <a:ext cx="1636247" cy="541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Concentration &amp; Beneficiation</a:t>
          </a:r>
          <a:endParaRPr lang="en-US" sz="1400" kern="1200" dirty="0"/>
        </a:p>
      </dsp:txBody>
      <dsp:txXfrm>
        <a:off x="1141959" y="830316"/>
        <a:ext cx="1604513" cy="510013"/>
      </dsp:txXfrm>
    </dsp:sp>
    <dsp:sp modelId="{C533A8F9-A49D-4716-8B3E-CACE56319A9A}">
      <dsp:nvSpPr>
        <dsp:cNvPr id="0" name=""/>
        <dsp:cNvSpPr/>
      </dsp:nvSpPr>
      <dsp:spPr>
        <a:xfrm rot="5400000">
          <a:off x="1842638" y="1369741"/>
          <a:ext cx="203155" cy="24378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1871080" y="1390056"/>
        <a:ext cx="146272" cy="142209"/>
      </dsp:txXfrm>
    </dsp:sp>
    <dsp:sp modelId="{C85FCEBC-AC6C-40B0-BABA-80DA264C6117}">
      <dsp:nvSpPr>
        <dsp:cNvPr id="0" name=""/>
        <dsp:cNvSpPr/>
      </dsp:nvSpPr>
      <dsp:spPr>
        <a:xfrm>
          <a:off x="1126092" y="1627071"/>
          <a:ext cx="1636247" cy="541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Refining &amp; Separation</a:t>
          </a:r>
          <a:endParaRPr lang="en-US" sz="1400" kern="1200" dirty="0"/>
        </a:p>
      </dsp:txBody>
      <dsp:txXfrm>
        <a:off x="1141959" y="1642938"/>
        <a:ext cx="1604513" cy="510013"/>
      </dsp:txXfrm>
    </dsp:sp>
    <dsp:sp modelId="{318C1F46-F2D3-44B5-AF43-83E7C9C935D9}">
      <dsp:nvSpPr>
        <dsp:cNvPr id="0" name=""/>
        <dsp:cNvSpPr/>
      </dsp:nvSpPr>
      <dsp:spPr>
        <a:xfrm rot="5400000">
          <a:off x="1842638" y="2182362"/>
          <a:ext cx="203155" cy="243786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1871080" y="2202677"/>
        <a:ext cx="146272" cy="142209"/>
      </dsp:txXfrm>
    </dsp:sp>
    <dsp:sp modelId="{382F915F-3D76-4711-AE50-5275546BC53B}">
      <dsp:nvSpPr>
        <dsp:cNvPr id="0" name=""/>
        <dsp:cNvSpPr/>
      </dsp:nvSpPr>
      <dsp:spPr>
        <a:xfrm>
          <a:off x="1126092" y="2439692"/>
          <a:ext cx="1636247" cy="541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Battery material Production/ Alloying</a:t>
          </a:r>
          <a:endParaRPr lang="en-US" sz="1400" kern="1200" dirty="0"/>
        </a:p>
      </dsp:txBody>
      <dsp:txXfrm>
        <a:off x="1141959" y="2455559"/>
        <a:ext cx="1604513" cy="510013"/>
      </dsp:txXfrm>
    </dsp:sp>
    <dsp:sp modelId="{BED10590-B1F5-4A16-A04A-DD79FFAC5BBB}">
      <dsp:nvSpPr>
        <dsp:cNvPr id="0" name=""/>
        <dsp:cNvSpPr/>
      </dsp:nvSpPr>
      <dsp:spPr>
        <a:xfrm rot="5400000">
          <a:off x="1842638" y="2994984"/>
          <a:ext cx="203155" cy="24378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1871080" y="3015299"/>
        <a:ext cx="146272" cy="142209"/>
      </dsp:txXfrm>
    </dsp:sp>
    <dsp:sp modelId="{30EEAF47-B548-4F79-ABA9-1608153B3E1A}">
      <dsp:nvSpPr>
        <dsp:cNvPr id="0" name=""/>
        <dsp:cNvSpPr/>
      </dsp:nvSpPr>
      <dsp:spPr>
        <a:xfrm>
          <a:off x="1126092" y="3252314"/>
          <a:ext cx="1636247" cy="541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Manufacturing</a:t>
          </a:r>
          <a:endParaRPr lang="en-US" sz="1400" kern="1200" dirty="0"/>
        </a:p>
      </dsp:txBody>
      <dsp:txXfrm>
        <a:off x="1141959" y="3268181"/>
        <a:ext cx="1604513" cy="510013"/>
      </dsp:txXfrm>
    </dsp:sp>
    <dsp:sp modelId="{7D9784B9-BCAF-43C7-9B96-60D1930950A3}">
      <dsp:nvSpPr>
        <dsp:cNvPr id="0" name=""/>
        <dsp:cNvSpPr/>
      </dsp:nvSpPr>
      <dsp:spPr>
        <a:xfrm rot="5400000">
          <a:off x="1842638" y="3807605"/>
          <a:ext cx="203155" cy="243786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1871080" y="3827920"/>
        <a:ext cx="146272" cy="142209"/>
      </dsp:txXfrm>
    </dsp:sp>
    <dsp:sp modelId="{CFF7BEE0-DC85-4551-9742-FE30378C9D6F}">
      <dsp:nvSpPr>
        <dsp:cNvPr id="0" name=""/>
        <dsp:cNvSpPr/>
      </dsp:nvSpPr>
      <dsp:spPr>
        <a:xfrm>
          <a:off x="1126092" y="4064935"/>
          <a:ext cx="1636247" cy="541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Recycling &amp; Circular loops</a:t>
          </a:r>
          <a:endParaRPr lang="en-US" sz="1400" kern="1200" dirty="0"/>
        </a:p>
      </dsp:txBody>
      <dsp:txXfrm>
        <a:off x="1141959" y="4080802"/>
        <a:ext cx="1604513" cy="5100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AB252-B23E-4A6E-ABB8-F8777042683B}">
      <dsp:nvSpPr>
        <dsp:cNvPr id="0" name=""/>
        <dsp:cNvSpPr/>
      </dsp:nvSpPr>
      <dsp:spPr>
        <a:xfrm>
          <a:off x="2052632" y="1538"/>
          <a:ext cx="1439351" cy="359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Raleway" panose="020B0604020202020204" charset="0"/>
            </a:rPr>
            <a:t>Long term offtake</a:t>
          </a:r>
          <a:endParaRPr lang="en-US" sz="1000" b="1" kern="1200" dirty="0">
            <a:latin typeface="Raleway" panose="020B0604020202020204" charset="0"/>
          </a:endParaRPr>
        </a:p>
      </dsp:txBody>
      <dsp:txXfrm>
        <a:off x="2063171" y="12077"/>
        <a:ext cx="1418273" cy="338759"/>
      </dsp:txXfrm>
    </dsp:sp>
    <dsp:sp modelId="{5682BC94-F210-4078-8AC8-1525AB8FC0A2}">
      <dsp:nvSpPr>
        <dsp:cNvPr id="0" name=""/>
        <dsp:cNvSpPr/>
      </dsp:nvSpPr>
      <dsp:spPr>
        <a:xfrm rot="5400000">
          <a:off x="2704838" y="370372"/>
          <a:ext cx="134939" cy="1619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 rot="-5400000">
        <a:off x="2723729" y="383866"/>
        <a:ext cx="97157" cy="94457"/>
      </dsp:txXfrm>
    </dsp:sp>
    <dsp:sp modelId="{65081AC3-3068-4C03-87C3-D40A3F88F8F7}">
      <dsp:nvSpPr>
        <dsp:cNvPr id="0" name=""/>
        <dsp:cNvSpPr/>
      </dsp:nvSpPr>
      <dsp:spPr>
        <a:xfrm>
          <a:off x="2052632" y="541295"/>
          <a:ext cx="1439351" cy="359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Raleway" panose="020B0604020202020204" charset="0"/>
            </a:rPr>
            <a:t>Predictable </a:t>
          </a:r>
          <a:r>
            <a:rPr lang="en-US" sz="1000" b="1" kern="1200" dirty="0" err="1" smtClean="0">
              <a:latin typeface="Raleway" panose="020B0604020202020204" charset="0"/>
            </a:rPr>
            <a:t>cashflows</a:t>
          </a:r>
          <a:endParaRPr lang="en-US" sz="1000" b="1" kern="1200" dirty="0">
            <a:latin typeface="Raleway" panose="020B0604020202020204" charset="0"/>
          </a:endParaRPr>
        </a:p>
      </dsp:txBody>
      <dsp:txXfrm>
        <a:off x="2063171" y="551834"/>
        <a:ext cx="1418273" cy="338759"/>
      </dsp:txXfrm>
    </dsp:sp>
    <dsp:sp modelId="{05A97BCC-4A45-46B3-9F07-1312CC8A788E}">
      <dsp:nvSpPr>
        <dsp:cNvPr id="0" name=""/>
        <dsp:cNvSpPr/>
      </dsp:nvSpPr>
      <dsp:spPr>
        <a:xfrm rot="5400000">
          <a:off x="2704838" y="910129"/>
          <a:ext cx="134939" cy="1619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 rot="-5400000">
        <a:off x="2723729" y="923623"/>
        <a:ext cx="97157" cy="94457"/>
      </dsp:txXfrm>
    </dsp:sp>
    <dsp:sp modelId="{88EFBAF7-EB6B-4A5D-940B-65BDFB23F8D9}">
      <dsp:nvSpPr>
        <dsp:cNvPr id="0" name=""/>
        <dsp:cNvSpPr/>
      </dsp:nvSpPr>
      <dsp:spPr>
        <a:xfrm>
          <a:off x="2052632" y="1081052"/>
          <a:ext cx="1439351" cy="359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Raleway" panose="020B0604020202020204" charset="0"/>
            </a:rPr>
            <a:t>Digitization</a:t>
          </a:r>
          <a:endParaRPr lang="en-US" sz="1000" b="1" kern="1200" dirty="0">
            <a:latin typeface="Raleway" panose="020B0604020202020204" charset="0"/>
          </a:endParaRPr>
        </a:p>
      </dsp:txBody>
      <dsp:txXfrm>
        <a:off x="2063171" y="1091591"/>
        <a:ext cx="1418273" cy="338759"/>
      </dsp:txXfrm>
    </dsp:sp>
    <dsp:sp modelId="{CF3A5712-37A7-4346-91C5-1C18E9864468}">
      <dsp:nvSpPr>
        <dsp:cNvPr id="0" name=""/>
        <dsp:cNvSpPr/>
      </dsp:nvSpPr>
      <dsp:spPr>
        <a:xfrm rot="5400000">
          <a:off x="2704838" y="1449886"/>
          <a:ext cx="134939" cy="1619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 rot="-5400000">
        <a:off x="2723729" y="1463380"/>
        <a:ext cx="97157" cy="94457"/>
      </dsp:txXfrm>
    </dsp:sp>
    <dsp:sp modelId="{CF5C2A95-69F6-441A-AA20-0CB5789D12C9}">
      <dsp:nvSpPr>
        <dsp:cNvPr id="0" name=""/>
        <dsp:cNvSpPr/>
      </dsp:nvSpPr>
      <dsp:spPr>
        <a:xfrm>
          <a:off x="2052632" y="1620809"/>
          <a:ext cx="1439351" cy="359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Raleway" panose="020B0604020202020204" charset="0"/>
            </a:rPr>
            <a:t>Structured finance</a:t>
          </a:r>
          <a:endParaRPr lang="en-US" sz="1000" b="1" kern="1200" dirty="0">
            <a:latin typeface="Raleway" panose="020B0604020202020204" charset="0"/>
          </a:endParaRPr>
        </a:p>
      </dsp:txBody>
      <dsp:txXfrm>
        <a:off x="2063171" y="1631348"/>
        <a:ext cx="1418273" cy="338759"/>
      </dsp:txXfrm>
    </dsp:sp>
    <dsp:sp modelId="{016290D4-99C9-46A8-AA44-FB38A5DABA31}">
      <dsp:nvSpPr>
        <dsp:cNvPr id="0" name=""/>
        <dsp:cNvSpPr/>
      </dsp:nvSpPr>
      <dsp:spPr>
        <a:xfrm rot="5400000">
          <a:off x="2704838" y="1989643"/>
          <a:ext cx="134939" cy="1619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 rot="-5400000">
        <a:off x="2723729" y="2003137"/>
        <a:ext cx="97157" cy="94457"/>
      </dsp:txXfrm>
    </dsp:sp>
    <dsp:sp modelId="{063C7FB2-82FC-4A26-8AB2-B7EF41153748}">
      <dsp:nvSpPr>
        <dsp:cNvPr id="0" name=""/>
        <dsp:cNvSpPr/>
      </dsp:nvSpPr>
      <dsp:spPr>
        <a:xfrm>
          <a:off x="2052632" y="2160566"/>
          <a:ext cx="1439351" cy="359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Raleway" panose="020B0604020202020204" charset="0"/>
            </a:rPr>
            <a:t>Scalable finance</a:t>
          </a:r>
          <a:endParaRPr lang="en-US" sz="1000" b="1" kern="1200" dirty="0">
            <a:latin typeface="Raleway" panose="020B0604020202020204" charset="0"/>
          </a:endParaRPr>
        </a:p>
      </dsp:txBody>
      <dsp:txXfrm>
        <a:off x="2063171" y="2171105"/>
        <a:ext cx="1418273" cy="3387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6308E-3ABA-42EE-9FF5-182BBB70B0E2}">
      <dsp:nvSpPr>
        <dsp:cNvPr id="0" name=""/>
        <dsp:cNvSpPr/>
      </dsp:nvSpPr>
      <dsp:spPr>
        <a:xfrm>
          <a:off x="2595967" y="54229"/>
          <a:ext cx="2603010" cy="2603010"/>
        </a:xfrm>
        <a:prstGeom prst="ellipse">
          <a:avLst/>
        </a:prstGeom>
        <a:solidFill>
          <a:srgbClr val="C00000">
            <a:alpha val="50196"/>
          </a:srgbClr>
        </a:solidFill>
        <a:ln w="6350" cap="flat" cmpd="sng" algn="ctr">
          <a:noFill/>
          <a:prstDash val="solid"/>
          <a:miter lim="800000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latin typeface="Raleway" panose="020B0604020202020204" charset="0"/>
            </a:rPr>
            <a:t>AI – Supply Intelligence</a:t>
          </a:r>
          <a:endParaRPr lang="en-US" sz="1600" b="1" kern="1200" dirty="0">
            <a:latin typeface="Raleway" panose="020B0604020202020204" charset="0"/>
          </a:endParaRPr>
        </a:p>
      </dsp:txBody>
      <dsp:txXfrm>
        <a:off x="2943035" y="509756"/>
        <a:ext cx="1908874" cy="1171354"/>
      </dsp:txXfrm>
    </dsp:sp>
    <dsp:sp modelId="{7D35630E-E4DE-49A0-B288-6EBBBCB71C8B}">
      <dsp:nvSpPr>
        <dsp:cNvPr id="0" name=""/>
        <dsp:cNvSpPr/>
      </dsp:nvSpPr>
      <dsp:spPr>
        <a:xfrm>
          <a:off x="3535220" y="1681111"/>
          <a:ext cx="2603010" cy="2603010"/>
        </a:xfrm>
        <a:prstGeom prst="ellipse">
          <a:avLst/>
        </a:prstGeom>
        <a:solidFill>
          <a:srgbClr val="CCCC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Raleway" panose="020B0604020202020204" charset="0"/>
            </a:rPr>
            <a:t>Tokenization – Capital mobilization</a:t>
          </a:r>
          <a:endParaRPr lang="en-US" sz="1600" b="1" kern="1200" dirty="0">
            <a:latin typeface="Raleway" panose="020B0604020202020204" charset="0"/>
          </a:endParaRPr>
        </a:p>
      </dsp:txBody>
      <dsp:txXfrm>
        <a:off x="4331307" y="2353555"/>
        <a:ext cx="1561806" cy="1431655"/>
      </dsp:txXfrm>
    </dsp:sp>
    <dsp:sp modelId="{C526B475-648B-4DF3-B5D1-1DA7078F6C86}">
      <dsp:nvSpPr>
        <dsp:cNvPr id="0" name=""/>
        <dsp:cNvSpPr/>
      </dsp:nvSpPr>
      <dsp:spPr>
        <a:xfrm>
          <a:off x="1656714" y="1681111"/>
          <a:ext cx="2603010" cy="2603010"/>
        </a:xfrm>
        <a:prstGeom prst="ellipse">
          <a:avLst/>
        </a:prstGeom>
        <a:solidFill>
          <a:srgbClr val="127780">
            <a:alpha val="50196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Raleway" panose="020B0604020202020204" charset="0"/>
            </a:rPr>
            <a:t>Blockchain</a:t>
          </a:r>
          <a:r>
            <a:rPr lang="en-US" sz="1600" b="1" kern="1200" dirty="0" smtClean="0">
              <a:latin typeface="Raleway" panose="020B0604020202020204" charset="0"/>
            </a:rPr>
            <a:t> – traceability Infrastructure</a:t>
          </a:r>
          <a:endParaRPr lang="en-US" sz="1600" b="1" kern="1200" dirty="0">
            <a:latin typeface="Raleway" panose="020B0604020202020204" charset="0"/>
          </a:endParaRPr>
        </a:p>
      </dsp:txBody>
      <dsp:txXfrm>
        <a:off x="1901831" y="2353555"/>
        <a:ext cx="1561806" cy="14316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4020D-2E05-46CF-96BF-426B0FF94255}">
      <dsp:nvSpPr>
        <dsp:cNvPr id="0" name=""/>
        <dsp:cNvSpPr/>
      </dsp:nvSpPr>
      <dsp:spPr>
        <a:xfrm>
          <a:off x="942" y="130642"/>
          <a:ext cx="838694" cy="335477"/>
        </a:xfrm>
        <a:prstGeom prst="chevron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3" tIns="8001" rIns="8001" bIns="8001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>
              <a:latin typeface="Raleway" panose="020B0604020202020204" charset="0"/>
            </a:rPr>
            <a:t>Mining</a:t>
          </a:r>
          <a:endParaRPr lang="en-US" sz="600" b="1" kern="1200" dirty="0">
            <a:latin typeface="Raleway" panose="020B0604020202020204" charset="0"/>
          </a:endParaRPr>
        </a:p>
      </dsp:txBody>
      <dsp:txXfrm>
        <a:off x="168681" y="130642"/>
        <a:ext cx="503217" cy="335477"/>
      </dsp:txXfrm>
    </dsp:sp>
    <dsp:sp modelId="{917BC173-6192-47AA-B625-547D7E2A9820}">
      <dsp:nvSpPr>
        <dsp:cNvPr id="0" name=""/>
        <dsp:cNvSpPr/>
      </dsp:nvSpPr>
      <dsp:spPr>
        <a:xfrm>
          <a:off x="755767" y="130642"/>
          <a:ext cx="838694" cy="335477"/>
        </a:xfrm>
        <a:prstGeom prst="chevron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3" tIns="8001" rIns="8001" bIns="8001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>
              <a:latin typeface="Raleway" panose="020B0604020202020204" charset="0"/>
            </a:rPr>
            <a:t>Refining</a:t>
          </a:r>
          <a:endParaRPr lang="en-US" sz="600" b="1" kern="1200" dirty="0">
            <a:latin typeface="Raleway" panose="020B0604020202020204" charset="0"/>
          </a:endParaRPr>
        </a:p>
      </dsp:txBody>
      <dsp:txXfrm>
        <a:off x="923506" y="130642"/>
        <a:ext cx="503217" cy="335477"/>
      </dsp:txXfrm>
    </dsp:sp>
    <dsp:sp modelId="{FB4B0CC1-BBCA-4B4E-8469-B1542EAC5F7D}">
      <dsp:nvSpPr>
        <dsp:cNvPr id="0" name=""/>
        <dsp:cNvSpPr/>
      </dsp:nvSpPr>
      <dsp:spPr>
        <a:xfrm>
          <a:off x="1510592" y="130642"/>
          <a:ext cx="838694" cy="335477"/>
        </a:xfrm>
        <a:prstGeom prst="chevron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3" tIns="8001" rIns="8001" bIns="8001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>
              <a:latin typeface="Raleway" panose="020B0604020202020204" charset="0"/>
            </a:rPr>
            <a:t>Manufacturing</a:t>
          </a:r>
          <a:endParaRPr lang="en-US" sz="600" b="1" kern="1200" dirty="0">
            <a:latin typeface="Raleway" panose="020B0604020202020204" charset="0"/>
          </a:endParaRPr>
        </a:p>
      </dsp:txBody>
      <dsp:txXfrm>
        <a:off x="1678331" y="130642"/>
        <a:ext cx="503217" cy="335477"/>
      </dsp:txXfrm>
    </dsp:sp>
    <dsp:sp modelId="{D07AC818-32D5-4EA8-A943-94D87667EDD4}">
      <dsp:nvSpPr>
        <dsp:cNvPr id="0" name=""/>
        <dsp:cNvSpPr/>
      </dsp:nvSpPr>
      <dsp:spPr>
        <a:xfrm>
          <a:off x="2265417" y="130642"/>
          <a:ext cx="838694" cy="335477"/>
        </a:xfrm>
        <a:prstGeom prst="chevron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3" tIns="8001" rIns="8001" bIns="8001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>
              <a:latin typeface="Raleway" panose="020B0604020202020204" charset="0"/>
            </a:rPr>
            <a:t>OEM</a:t>
          </a:r>
          <a:endParaRPr lang="en-US" sz="600" b="1" kern="1200" dirty="0">
            <a:latin typeface="Raleway" panose="020B0604020202020204" charset="0"/>
          </a:endParaRPr>
        </a:p>
      </dsp:txBody>
      <dsp:txXfrm>
        <a:off x="2433156" y="130642"/>
        <a:ext cx="503217" cy="335477"/>
      </dsp:txXfrm>
    </dsp:sp>
    <dsp:sp modelId="{6E204D1A-1AC6-4E6C-BC84-9BCFE0631F07}">
      <dsp:nvSpPr>
        <dsp:cNvPr id="0" name=""/>
        <dsp:cNvSpPr/>
      </dsp:nvSpPr>
      <dsp:spPr>
        <a:xfrm>
          <a:off x="3020242" y="130642"/>
          <a:ext cx="838694" cy="335477"/>
        </a:xfrm>
        <a:prstGeom prst="chevron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3" tIns="8001" rIns="8001" bIns="8001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>
              <a:latin typeface="Raleway" panose="020B0604020202020204" charset="0"/>
            </a:rPr>
            <a:t>Financier/ Regulator</a:t>
          </a:r>
          <a:endParaRPr lang="en-US" sz="600" b="1" kern="1200" dirty="0">
            <a:latin typeface="Raleway" panose="020B0604020202020204" charset="0"/>
          </a:endParaRPr>
        </a:p>
      </dsp:txBody>
      <dsp:txXfrm>
        <a:off x="3187981" y="130642"/>
        <a:ext cx="503217" cy="3354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4020D-2E05-46CF-96BF-426B0FF94255}">
      <dsp:nvSpPr>
        <dsp:cNvPr id="0" name=""/>
        <dsp:cNvSpPr/>
      </dsp:nvSpPr>
      <dsp:spPr>
        <a:xfrm>
          <a:off x="1981" y="0"/>
          <a:ext cx="1763201" cy="443247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Raleway" panose="020B0604020202020204" charset="0"/>
            </a:rPr>
            <a:t>Ore</a:t>
          </a:r>
          <a:endParaRPr lang="en-US" sz="1100" b="1" kern="1200" dirty="0">
            <a:latin typeface="Raleway" panose="020B0604020202020204" charset="0"/>
          </a:endParaRPr>
        </a:p>
      </dsp:txBody>
      <dsp:txXfrm>
        <a:off x="223605" y="0"/>
        <a:ext cx="1319954" cy="443247"/>
      </dsp:txXfrm>
    </dsp:sp>
    <dsp:sp modelId="{917BC173-6192-47AA-B625-547D7E2A9820}">
      <dsp:nvSpPr>
        <dsp:cNvPr id="0" name=""/>
        <dsp:cNvSpPr/>
      </dsp:nvSpPr>
      <dsp:spPr>
        <a:xfrm>
          <a:off x="1588862" y="0"/>
          <a:ext cx="1763201" cy="443247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Raleway" panose="020B0604020202020204" charset="0"/>
            </a:rPr>
            <a:t>Metal</a:t>
          </a:r>
          <a:endParaRPr lang="en-US" sz="1100" b="1" kern="1200" dirty="0">
            <a:latin typeface="Raleway" panose="020B0604020202020204" charset="0"/>
          </a:endParaRPr>
        </a:p>
      </dsp:txBody>
      <dsp:txXfrm>
        <a:off x="1810486" y="0"/>
        <a:ext cx="1319954" cy="443247"/>
      </dsp:txXfrm>
    </dsp:sp>
    <dsp:sp modelId="{390FF441-0885-43AE-8414-8CDE37E0B9A0}">
      <dsp:nvSpPr>
        <dsp:cNvPr id="0" name=""/>
        <dsp:cNvSpPr/>
      </dsp:nvSpPr>
      <dsp:spPr>
        <a:xfrm>
          <a:off x="3175743" y="0"/>
          <a:ext cx="1763201" cy="443247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Raleway" panose="020B0604020202020204" charset="0"/>
            </a:rPr>
            <a:t>Warehouse</a:t>
          </a:r>
          <a:endParaRPr lang="en-US" sz="1100" b="1" kern="1200" dirty="0">
            <a:latin typeface="Raleway" panose="020B0604020202020204" charset="0"/>
          </a:endParaRPr>
        </a:p>
      </dsp:txBody>
      <dsp:txXfrm>
        <a:off x="3397367" y="0"/>
        <a:ext cx="1319954" cy="443247"/>
      </dsp:txXfrm>
    </dsp:sp>
    <dsp:sp modelId="{D07AC818-32D5-4EA8-A943-94D87667EDD4}">
      <dsp:nvSpPr>
        <dsp:cNvPr id="0" name=""/>
        <dsp:cNvSpPr/>
      </dsp:nvSpPr>
      <dsp:spPr>
        <a:xfrm>
          <a:off x="4762624" y="0"/>
          <a:ext cx="1763201" cy="443247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Raleway" panose="020B0604020202020204" charset="0"/>
            </a:rPr>
            <a:t>Digital Asset</a:t>
          </a:r>
          <a:endParaRPr lang="en-US" sz="1100" b="1" kern="1200" dirty="0">
            <a:latin typeface="Raleway" panose="020B0604020202020204" charset="0"/>
          </a:endParaRPr>
        </a:p>
      </dsp:txBody>
      <dsp:txXfrm>
        <a:off x="4984248" y="0"/>
        <a:ext cx="1319954" cy="443247"/>
      </dsp:txXfrm>
    </dsp:sp>
    <dsp:sp modelId="{6E204D1A-1AC6-4E6C-BC84-9BCFE0631F07}">
      <dsp:nvSpPr>
        <dsp:cNvPr id="0" name=""/>
        <dsp:cNvSpPr/>
      </dsp:nvSpPr>
      <dsp:spPr>
        <a:xfrm>
          <a:off x="6349505" y="0"/>
          <a:ext cx="1763201" cy="443247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Raleway" panose="020B0604020202020204" charset="0"/>
            </a:rPr>
            <a:t>Capital</a:t>
          </a:r>
          <a:endParaRPr lang="en-US" sz="1100" b="1" kern="1200" dirty="0">
            <a:latin typeface="Raleway" panose="020B0604020202020204" charset="0"/>
          </a:endParaRPr>
        </a:p>
      </dsp:txBody>
      <dsp:txXfrm>
        <a:off x="6571129" y="0"/>
        <a:ext cx="1319954" cy="4432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4984D-58F7-458B-B5C2-878EBBE9CAA6}">
      <dsp:nvSpPr>
        <dsp:cNvPr id="0" name=""/>
        <dsp:cNvSpPr/>
      </dsp:nvSpPr>
      <dsp:spPr>
        <a:xfrm>
          <a:off x="2565" y="0"/>
          <a:ext cx="1121713" cy="5214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Raleway" panose="020B0604020202020204" charset="0"/>
            </a:rPr>
            <a:t>Feedstock</a:t>
          </a:r>
          <a:endParaRPr lang="en-US" sz="1000" b="1" kern="1200" dirty="0">
            <a:latin typeface="Raleway" panose="020B0604020202020204" charset="0"/>
          </a:endParaRPr>
        </a:p>
      </dsp:txBody>
      <dsp:txXfrm>
        <a:off x="17839" y="15274"/>
        <a:ext cx="1091165" cy="490951"/>
      </dsp:txXfrm>
    </dsp:sp>
    <dsp:sp modelId="{41D72A0F-7534-49AF-8B3F-1E265A6479DF}">
      <dsp:nvSpPr>
        <dsp:cNvPr id="0" name=""/>
        <dsp:cNvSpPr/>
      </dsp:nvSpPr>
      <dsp:spPr>
        <a:xfrm>
          <a:off x="1236450" y="121657"/>
          <a:ext cx="237803" cy="27818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>
            <a:latin typeface="Raleway" panose="020B0604020202020204" charset="0"/>
          </a:endParaRPr>
        </a:p>
      </dsp:txBody>
      <dsp:txXfrm>
        <a:off x="1236450" y="177294"/>
        <a:ext cx="166462" cy="166910"/>
      </dsp:txXfrm>
    </dsp:sp>
    <dsp:sp modelId="{AFC12034-07D5-4363-9CC6-F9B229F080D4}">
      <dsp:nvSpPr>
        <dsp:cNvPr id="0" name=""/>
        <dsp:cNvSpPr/>
      </dsp:nvSpPr>
      <dsp:spPr>
        <a:xfrm>
          <a:off x="1572964" y="0"/>
          <a:ext cx="1121713" cy="5214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Raleway" panose="020B0604020202020204" charset="0"/>
            </a:rPr>
            <a:t>Processing</a:t>
          </a:r>
          <a:endParaRPr lang="en-US" sz="1000" b="1" kern="1200" dirty="0">
            <a:latin typeface="Raleway" panose="020B0604020202020204" charset="0"/>
          </a:endParaRPr>
        </a:p>
      </dsp:txBody>
      <dsp:txXfrm>
        <a:off x="1588238" y="15274"/>
        <a:ext cx="1091165" cy="490951"/>
      </dsp:txXfrm>
    </dsp:sp>
    <dsp:sp modelId="{B256207D-9B2E-440E-AC49-FDB6AF0478FF}">
      <dsp:nvSpPr>
        <dsp:cNvPr id="0" name=""/>
        <dsp:cNvSpPr/>
      </dsp:nvSpPr>
      <dsp:spPr>
        <a:xfrm>
          <a:off x="2806849" y="121657"/>
          <a:ext cx="237803" cy="27818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>
            <a:latin typeface="Raleway" panose="020B0604020202020204" charset="0"/>
          </a:endParaRPr>
        </a:p>
      </dsp:txBody>
      <dsp:txXfrm>
        <a:off x="2806849" y="177294"/>
        <a:ext cx="166462" cy="166910"/>
      </dsp:txXfrm>
    </dsp:sp>
    <dsp:sp modelId="{97A40951-D651-4BF4-84E3-9B6A12185245}">
      <dsp:nvSpPr>
        <dsp:cNvPr id="0" name=""/>
        <dsp:cNvSpPr/>
      </dsp:nvSpPr>
      <dsp:spPr>
        <a:xfrm>
          <a:off x="3143363" y="0"/>
          <a:ext cx="1121713" cy="5214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Raleway" panose="020B0604020202020204" charset="0"/>
            </a:rPr>
            <a:t>Customers</a:t>
          </a:r>
          <a:endParaRPr lang="en-US" sz="1000" b="1" kern="1200" dirty="0">
            <a:latin typeface="Raleway" panose="020B0604020202020204" charset="0"/>
          </a:endParaRPr>
        </a:p>
      </dsp:txBody>
      <dsp:txXfrm>
        <a:off x="3158637" y="15274"/>
        <a:ext cx="1091165" cy="490951"/>
      </dsp:txXfrm>
    </dsp:sp>
    <dsp:sp modelId="{F4AD7703-D41D-4B82-AF58-ED4CC7086F49}">
      <dsp:nvSpPr>
        <dsp:cNvPr id="0" name=""/>
        <dsp:cNvSpPr/>
      </dsp:nvSpPr>
      <dsp:spPr>
        <a:xfrm>
          <a:off x="4377248" y="121657"/>
          <a:ext cx="237803" cy="27818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>
            <a:latin typeface="Raleway" panose="020B0604020202020204" charset="0"/>
          </a:endParaRPr>
        </a:p>
      </dsp:txBody>
      <dsp:txXfrm>
        <a:off x="4377248" y="177294"/>
        <a:ext cx="166462" cy="166910"/>
      </dsp:txXfrm>
    </dsp:sp>
    <dsp:sp modelId="{962796EA-4E82-47F0-91FF-106AEDC6D73E}">
      <dsp:nvSpPr>
        <dsp:cNvPr id="0" name=""/>
        <dsp:cNvSpPr/>
      </dsp:nvSpPr>
      <dsp:spPr>
        <a:xfrm>
          <a:off x="4713762" y="0"/>
          <a:ext cx="1121713" cy="5214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Raleway" panose="020B0604020202020204" charset="0"/>
            </a:rPr>
            <a:t>Governance</a:t>
          </a:r>
          <a:endParaRPr lang="en-US" sz="1000" b="1" kern="1200" dirty="0">
            <a:latin typeface="Raleway" panose="020B0604020202020204" charset="0"/>
          </a:endParaRPr>
        </a:p>
      </dsp:txBody>
      <dsp:txXfrm>
        <a:off x="4729036" y="15274"/>
        <a:ext cx="1091165" cy="4909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53C69-C19C-4D10-AB94-8F93F80F41B3}">
      <dsp:nvSpPr>
        <dsp:cNvPr id="0" name=""/>
        <dsp:cNvSpPr/>
      </dsp:nvSpPr>
      <dsp:spPr>
        <a:xfrm>
          <a:off x="332052" y="0"/>
          <a:ext cx="3530614" cy="6304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latin typeface="Raleway" panose="020B0604020202020204" charset="0"/>
            </a:rPr>
            <a:t>Geological uncertainty, long discovery timelines and high capital risk</a:t>
          </a:r>
          <a:r>
            <a:rPr lang="en-US" sz="1000" kern="1200" dirty="0" smtClean="0">
              <a:latin typeface="Raleway" panose="020B0604020202020204" charset="0"/>
            </a:rPr>
            <a:t>.</a:t>
          </a:r>
        </a:p>
      </dsp:txBody>
      <dsp:txXfrm>
        <a:off x="350516" y="18464"/>
        <a:ext cx="3493686" cy="593496"/>
      </dsp:txXfrm>
    </dsp:sp>
    <dsp:sp modelId="{4F1A07AB-F9E5-41B1-AB10-ECE7825377DF}">
      <dsp:nvSpPr>
        <dsp:cNvPr id="0" name=""/>
        <dsp:cNvSpPr/>
      </dsp:nvSpPr>
      <dsp:spPr>
        <a:xfrm rot="5400000">
          <a:off x="1979155" y="646184"/>
          <a:ext cx="236408" cy="2836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Raleway" panose="020B0604020202020204" charset="0"/>
          </a:endParaRPr>
        </a:p>
      </dsp:txBody>
      <dsp:txXfrm rot="-5400000">
        <a:off x="2012252" y="669825"/>
        <a:ext cx="170214" cy="165486"/>
      </dsp:txXfrm>
    </dsp:sp>
    <dsp:sp modelId="{621FE946-6425-4C64-A378-4C72B70B42D1}">
      <dsp:nvSpPr>
        <dsp:cNvPr id="0" name=""/>
        <dsp:cNvSpPr/>
      </dsp:nvSpPr>
      <dsp:spPr>
        <a:xfrm>
          <a:off x="332052" y="945635"/>
          <a:ext cx="3530614" cy="6304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Raleway" panose="020B0604020202020204" charset="0"/>
            </a:rPr>
            <a:t>De Risking upstream supply at scope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i="1" kern="1200" dirty="0" smtClean="0">
              <a:latin typeface="Raleway" panose="020B0604020202020204" charset="0"/>
            </a:rPr>
            <a:t>KO Bold Metals (Copper &amp; Battery Minerals</a:t>
          </a:r>
          <a:r>
            <a:rPr lang="en-US" sz="1000" b="0" kern="1200" dirty="0" smtClean="0">
              <a:latin typeface="Raleway" panose="020B0604020202020204" charset="0"/>
            </a:rPr>
            <a:t>)</a:t>
          </a:r>
          <a:endParaRPr lang="en-US" sz="1000" b="0" kern="1200" dirty="0">
            <a:latin typeface="Raleway" panose="020B0604020202020204" charset="0"/>
          </a:endParaRPr>
        </a:p>
      </dsp:txBody>
      <dsp:txXfrm>
        <a:off x="350516" y="964099"/>
        <a:ext cx="3493686" cy="593496"/>
      </dsp:txXfrm>
    </dsp:sp>
    <dsp:sp modelId="{4189B4E5-CE79-43A9-9E68-900B79F3D67D}">
      <dsp:nvSpPr>
        <dsp:cNvPr id="0" name=""/>
        <dsp:cNvSpPr/>
      </dsp:nvSpPr>
      <dsp:spPr>
        <a:xfrm rot="5400000">
          <a:off x="1979155" y="1591820"/>
          <a:ext cx="236409" cy="2836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Raleway" panose="020B0604020202020204" charset="0"/>
          </a:endParaRPr>
        </a:p>
      </dsp:txBody>
      <dsp:txXfrm rot="-5400000">
        <a:off x="2012253" y="1615461"/>
        <a:ext cx="170214" cy="165486"/>
      </dsp:txXfrm>
    </dsp:sp>
    <dsp:sp modelId="{C6D60F34-BA48-4B97-AD7E-01D15F6DF29D}">
      <dsp:nvSpPr>
        <dsp:cNvPr id="0" name=""/>
        <dsp:cNvSpPr/>
      </dsp:nvSpPr>
      <dsp:spPr>
        <a:xfrm>
          <a:off x="332052" y="1891271"/>
          <a:ext cx="3530614" cy="6304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Raleway" panose="020B0604020202020204" charset="0"/>
            </a:rPr>
            <a:t>More bankable projects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Raleway" panose="020B0604020202020204" charset="0"/>
            </a:rPr>
            <a:t>Faster upstream scaling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Raleway" panose="020B0604020202020204" charset="0"/>
            </a:rPr>
            <a:t>Diversified supply sources</a:t>
          </a:r>
          <a:endParaRPr lang="en-US" sz="1000" kern="1200" dirty="0">
            <a:latin typeface="Raleway" panose="020B0604020202020204" charset="0"/>
          </a:endParaRPr>
        </a:p>
      </dsp:txBody>
      <dsp:txXfrm>
        <a:off x="350516" y="1909735"/>
        <a:ext cx="3493686" cy="5934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4020D-2E05-46CF-96BF-426B0FF94255}">
      <dsp:nvSpPr>
        <dsp:cNvPr id="0" name=""/>
        <dsp:cNvSpPr/>
      </dsp:nvSpPr>
      <dsp:spPr>
        <a:xfrm>
          <a:off x="2659" y="0"/>
          <a:ext cx="2366553" cy="674904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Raleway" panose="020B0604020202020204" charset="0"/>
            </a:rPr>
            <a:t>Mining</a:t>
          </a:r>
          <a:endParaRPr lang="en-US" sz="1200" b="1" kern="1200" dirty="0">
            <a:latin typeface="Raleway" panose="020B0604020202020204" charset="0"/>
          </a:endParaRPr>
        </a:p>
      </dsp:txBody>
      <dsp:txXfrm>
        <a:off x="340111" y="0"/>
        <a:ext cx="1691649" cy="674904"/>
      </dsp:txXfrm>
    </dsp:sp>
    <dsp:sp modelId="{917BC173-6192-47AA-B625-547D7E2A9820}">
      <dsp:nvSpPr>
        <dsp:cNvPr id="0" name=""/>
        <dsp:cNvSpPr/>
      </dsp:nvSpPr>
      <dsp:spPr>
        <a:xfrm>
          <a:off x="2132557" y="0"/>
          <a:ext cx="2366553" cy="674904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85931"/>
                <a:satOff val="-26408"/>
                <a:lumOff val="21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85931"/>
                <a:satOff val="-26408"/>
                <a:lumOff val="21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85931"/>
                <a:satOff val="-26408"/>
                <a:lumOff val="21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Raleway" panose="020B0604020202020204" charset="0"/>
            </a:rPr>
            <a:t>Refining</a:t>
          </a:r>
          <a:endParaRPr lang="en-US" sz="1200" b="1" kern="1200" dirty="0">
            <a:latin typeface="Raleway" panose="020B0604020202020204" charset="0"/>
          </a:endParaRPr>
        </a:p>
      </dsp:txBody>
      <dsp:txXfrm>
        <a:off x="2470009" y="0"/>
        <a:ext cx="1691649" cy="674904"/>
      </dsp:txXfrm>
    </dsp:sp>
    <dsp:sp modelId="{FB4B0CC1-BBCA-4B4E-8469-B1542EAC5F7D}">
      <dsp:nvSpPr>
        <dsp:cNvPr id="0" name=""/>
        <dsp:cNvSpPr/>
      </dsp:nvSpPr>
      <dsp:spPr>
        <a:xfrm>
          <a:off x="4262455" y="0"/>
          <a:ext cx="2366553" cy="674904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171863"/>
                <a:satOff val="-52815"/>
                <a:lumOff val="432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171863"/>
                <a:satOff val="-52815"/>
                <a:lumOff val="432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171863"/>
                <a:satOff val="-52815"/>
                <a:lumOff val="432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Raleway" panose="020B0604020202020204" charset="0"/>
            </a:rPr>
            <a:t>Manufacturing</a:t>
          </a:r>
          <a:endParaRPr lang="en-US" sz="1200" b="1" kern="1200" dirty="0">
            <a:latin typeface="Raleway" panose="020B0604020202020204" charset="0"/>
          </a:endParaRPr>
        </a:p>
      </dsp:txBody>
      <dsp:txXfrm>
        <a:off x="4599907" y="0"/>
        <a:ext cx="1691649" cy="674904"/>
      </dsp:txXfrm>
    </dsp:sp>
    <dsp:sp modelId="{D07AC818-32D5-4EA8-A943-94D87667EDD4}">
      <dsp:nvSpPr>
        <dsp:cNvPr id="0" name=""/>
        <dsp:cNvSpPr/>
      </dsp:nvSpPr>
      <dsp:spPr>
        <a:xfrm>
          <a:off x="6392353" y="0"/>
          <a:ext cx="2366553" cy="674904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171863"/>
                <a:satOff val="-52815"/>
                <a:lumOff val="432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171863"/>
                <a:satOff val="-52815"/>
                <a:lumOff val="432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171863"/>
                <a:satOff val="-52815"/>
                <a:lumOff val="432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Raleway" panose="020B0604020202020204" charset="0"/>
            </a:rPr>
            <a:t>OEM</a:t>
          </a:r>
          <a:endParaRPr lang="en-US" sz="1200" b="1" kern="1200" dirty="0">
            <a:latin typeface="Raleway" panose="020B0604020202020204" charset="0"/>
          </a:endParaRPr>
        </a:p>
      </dsp:txBody>
      <dsp:txXfrm>
        <a:off x="6729805" y="0"/>
        <a:ext cx="1691649" cy="674904"/>
      </dsp:txXfrm>
    </dsp:sp>
    <dsp:sp modelId="{6E204D1A-1AC6-4E6C-BC84-9BCFE0631F07}">
      <dsp:nvSpPr>
        <dsp:cNvPr id="0" name=""/>
        <dsp:cNvSpPr/>
      </dsp:nvSpPr>
      <dsp:spPr>
        <a:xfrm>
          <a:off x="8522251" y="0"/>
          <a:ext cx="2366553" cy="674904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85931"/>
                <a:satOff val="-26408"/>
                <a:lumOff val="21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85931"/>
                <a:satOff val="-26408"/>
                <a:lumOff val="21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85931"/>
                <a:satOff val="-26408"/>
                <a:lumOff val="21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Raleway" panose="020B0604020202020204" charset="0"/>
            </a:rPr>
            <a:t>Financier/ Regulator</a:t>
          </a:r>
          <a:endParaRPr lang="en-US" sz="1200" b="1" kern="1200" dirty="0">
            <a:latin typeface="Raleway" panose="020B0604020202020204" charset="0"/>
          </a:endParaRPr>
        </a:p>
      </dsp:txBody>
      <dsp:txXfrm>
        <a:off x="8859703" y="0"/>
        <a:ext cx="1691649" cy="6749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57FD3-3311-47EF-B91D-325CF0FB83D2}">
      <dsp:nvSpPr>
        <dsp:cNvPr id="0" name=""/>
        <dsp:cNvSpPr/>
      </dsp:nvSpPr>
      <dsp:spPr>
        <a:xfrm>
          <a:off x="68081" y="868"/>
          <a:ext cx="2022130" cy="5055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latin typeface="Raleway" panose="020B0604020202020204" charset="0"/>
            </a:rPr>
            <a:t>Exploration &amp; Mining</a:t>
          </a:r>
          <a:endParaRPr lang="en-US" sz="1050" b="1" kern="1200" dirty="0">
            <a:latin typeface="Raleway" panose="020B0604020202020204" charset="0"/>
          </a:endParaRPr>
        </a:p>
      </dsp:txBody>
      <dsp:txXfrm>
        <a:off x="82888" y="15675"/>
        <a:ext cx="1992516" cy="475918"/>
      </dsp:txXfrm>
    </dsp:sp>
    <dsp:sp modelId="{D595FDDD-0039-4E77-9602-C555588F445C}">
      <dsp:nvSpPr>
        <dsp:cNvPr id="0" name=""/>
        <dsp:cNvSpPr/>
      </dsp:nvSpPr>
      <dsp:spPr>
        <a:xfrm rot="5400000">
          <a:off x="1034912" y="550635"/>
          <a:ext cx="88468" cy="8846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84540D-8785-478A-909E-E8A0F35418AF}">
      <dsp:nvSpPr>
        <dsp:cNvPr id="0" name=""/>
        <dsp:cNvSpPr/>
      </dsp:nvSpPr>
      <dsp:spPr>
        <a:xfrm>
          <a:off x="68081" y="683337"/>
          <a:ext cx="2022130" cy="5055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Raleway" panose="020B0604020202020204" charset="0"/>
            </a:rPr>
            <a:t>AI Driven Discovery</a:t>
          </a:r>
          <a:endParaRPr lang="en-US" sz="1050" kern="1200" dirty="0">
            <a:latin typeface="Raleway" panose="020B0604020202020204" charset="0"/>
          </a:endParaRPr>
        </a:p>
      </dsp:txBody>
      <dsp:txXfrm>
        <a:off x="82888" y="698144"/>
        <a:ext cx="1992516" cy="475918"/>
      </dsp:txXfrm>
    </dsp:sp>
    <dsp:sp modelId="{C84B4C26-D294-456F-AF53-1F881132AD73}">
      <dsp:nvSpPr>
        <dsp:cNvPr id="0" name=""/>
        <dsp:cNvSpPr/>
      </dsp:nvSpPr>
      <dsp:spPr>
        <a:xfrm rot="5400000">
          <a:off x="1034912" y="1233104"/>
          <a:ext cx="88468" cy="8846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93D76-D633-478D-AD3D-2073C28019CE}">
      <dsp:nvSpPr>
        <dsp:cNvPr id="0" name=""/>
        <dsp:cNvSpPr/>
      </dsp:nvSpPr>
      <dsp:spPr>
        <a:xfrm>
          <a:off x="68081" y="1365806"/>
          <a:ext cx="2022130" cy="5055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Raleway" panose="020B0604020202020204" charset="0"/>
            </a:rPr>
            <a:t>(Risk Reduction )</a:t>
          </a:r>
          <a:endParaRPr lang="en-US" sz="1050" kern="1200" dirty="0">
            <a:latin typeface="Raleway" panose="020B0604020202020204" charset="0"/>
          </a:endParaRPr>
        </a:p>
      </dsp:txBody>
      <dsp:txXfrm>
        <a:off x="82888" y="1380613"/>
        <a:ext cx="1992516" cy="475918"/>
      </dsp:txXfrm>
    </dsp:sp>
    <dsp:sp modelId="{A2E1A9A9-C51F-4EBE-9C87-B57CA412D005}">
      <dsp:nvSpPr>
        <dsp:cNvPr id="0" name=""/>
        <dsp:cNvSpPr/>
      </dsp:nvSpPr>
      <dsp:spPr>
        <a:xfrm>
          <a:off x="2373310" y="868"/>
          <a:ext cx="2022130" cy="5055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latin typeface="Raleway" panose="020B0604020202020204" charset="0"/>
            </a:rPr>
            <a:t>Processing &amp; Refining</a:t>
          </a:r>
          <a:endParaRPr lang="en-US" sz="1050" b="1" kern="1200" dirty="0">
            <a:latin typeface="Raleway" panose="020B0604020202020204" charset="0"/>
          </a:endParaRPr>
        </a:p>
      </dsp:txBody>
      <dsp:txXfrm>
        <a:off x="2388117" y="15675"/>
        <a:ext cx="1992516" cy="475918"/>
      </dsp:txXfrm>
    </dsp:sp>
    <dsp:sp modelId="{6D3BCD72-60B3-4A7F-8436-CB98F6FC8991}">
      <dsp:nvSpPr>
        <dsp:cNvPr id="0" name=""/>
        <dsp:cNvSpPr/>
      </dsp:nvSpPr>
      <dsp:spPr>
        <a:xfrm rot="5400000">
          <a:off x="3340141" y="550635"/>
          <a:ext cx="88468" cy="8846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E0463-81AF-4D4D-9445-D5CAA25E39FA}">
      <dsp:nvSpPr>
        <dsp:cNvPr id="0" name=""/>
        <dsp:cNvSpPr/>
      </dsp:nvSpPr>
      <dsp:spPr>
        <a:xfrm>
          <a:off x="2373310" y="683337"/>
          <a:ext cx="2022130" cy="5055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Raleway" panose="020B0604020202020204" charset="0"/>
            </a:rPr>
            <a:t>Digital Traceability</a:t>
          </a:r>
          <a:endParaRPr lang="en-US" sz="1050" kern="1200" dirty="0">
            <a:latin typeface="Raleway" panose="020B0604020202020204" charset="0"/>
          </a:endParaRPr>
        </a:p>
      </dsp:txBody>
      <dsp:txXfrm>
        <a:off x="2388117" y="698144"/>
        <a:ext cx="1992516" cy="475918"/>
      </dsp:txXfrm>
    </dsp:sp>
    <dsp:sp modelId="{A5EB463E-86BA-40DF-84E2-6462E5F29842}">
      <dsp:nvSpPr>
        <dsp:cNvPr id="0" name=""/>
        <dsp:cNvSpPr/>
      </dsp:nvSpPr>
      <dsp:spPr>
        <a:xfrm rot="5400000">
          <a:off x="3340141" y="1233104"/>
          <a:ext cx="88468" cy="8846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B75A2-2621-4531-A256-E6A06F7AAF44}">
      <dsp:nvSpPr>
        <dsp:cNvPr id="0" name=""/>
        <dsp:cNvSpPr/>
      </dsp:nvSpPr>
      <dsp:spPr>
        <a:xfrm>
          <a:off x="2373310" y="1365806"/>
          <a:ext cx="2022130" cy="5055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Raleway" panose="020B0604020202020204" charset="0"/>
            </a:rPr>
            <a:t>(Trust &amp; Compliance )</a:t>
          </a:r>
          <a:endParaRPr lang="en-US" sz="1050" kern="1200" dirty="0">
            <a:latin typeface="Raleway" panose="020B0604020202020204" charset="0"/>
          </a:endParaRPr>
        </a:p>
      </dsp:txBody>
      <dsp:txXfrm>
        <a:off x="2388117" y="1380613"/>
        <a:ext cx="1992516" cy="475918"/>
      </dsp:txXfrm>
    </dsp:sp>
    <dsp:sp modelId="{B0F337A3-953B-403E-A255-2F3E51938743}">
      <dsp:nvSpPr>
        <dsp:cNvPr id="0" name=""/>
        <dsp:cNvSpPr/>
      </dsp:nvSpPr>
      <dsp:spPr>
        <a:xfrm>
          <a:off x="4678539" y="868"/>
          <a:ext cx="2022130" cy="5055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latin typeface="Raleway" panose="020B0604020202020204" charset="0"/>
            </a:rPr>
            <a:t>Market Access</a:t>
          </a:r>
          <a:endParaRPr lang="en-US" sz="1050" b="1" kern="1200" dirty="0">
            <a:latin typeface="Raleway" panose="020B0604020202020204" charset="0"/>
          </a:endParaRPr>
        </a:p>
      </dsp:txBody>
      <dsp:txXfrm>
        <a:off x="4693346" y="15675"/>
        <a:ext cx="1992516" cy="475918"/>
      </dsp:txXfrm>
    </dsp:sp>
    <dsp:sp modelId="{330B6B3A-45D5-4CD9-8731-E20E979235E5}">
      <dsp:nvSpPr>
        <dsp:cNvPr id="0" name=""/>
        <dsp:cNvSpPr/>
      </dsp:nvSpPr>
      <dsp:spPr>
        <a:xfrm rot="5400000">
          <a:off x="5645371" y="550635"/>
          <a:ext cx="88468" cy="8846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722F1-002D-4956-9B88-C880C7D3D82C}">
      <dsp:nvSpPr>
        <dsp:cNvPr id="0" name=""/>
        <dsp:cNvSpPr/>
      </dsp:nvSpPr>
      <dsp:spPr>
        <a:xfrm>
          <a:off x="4678539" y="683337"/>
          <a:ext cx="2022130" cy="5055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Raleway" panose="020B0604020202020204" charset="0"/>
            </a:rPr>
            <a:t>Bankable offtake</a:t>
          </a:r>
          <a:endParaRPr lang="en-US" sz="1050" kern="1200" dirty="0">
            <a:latin typeface="Raleway" panose="020B0604020202020204" charset="0"/>
          </a:endParaRPr>
        </a:p>
      </dsp:txBody>
      <dsp:txXfrm>
        <a:off x="4693346" y="698144"/>
        <a:ext cx="1992516" cy="475918"/>
      </dsp:txXfrm>
    </dsp:sp>
    <dsp:sp modelId="{B77D7FEA-F39A-4ACE-8681-DA03E5A36CB7}">
      <dsp:nvSpPr>
        <dsp:cNvPr id="0" name=""/>
        <dsp:cNvSpPr/>
      </dsp:nvSpPr>
      <dsp:spPr>
        <a:xfrm rot="5400000">
          <a:off x="5645371" y="1233104"/>
          <a:ext cx="88468" cy="8846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206E0-64F0-4C4E-A368-E057FA6440CB}">
      <dsp:nvSpPr>
        <dsp:cNvPr id="0" name=""/>
        <dsp:cNvSpPr/>
      </dsp:nvSpPr>
      <dsp:spPr>
        <a:xfrm>
          <a:off x="4678539" y="1365806"/>
          <a:ext cx="2022130" cy="5055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Raleway" panose="020B0604020202020204" charset="0"/>
            </a:rPr>
            <a:t>( Capital &amp; Demand )</a:t>
          </a:r>
          <a:endParaRPr lang="en-US" sz="1050" kern="1200" dirty="0">
            <a:latin typeface="Raleway" panose="020B0604020202020204" charset="0"/>
          </a:endParaRPr>
        </a:p>
      </dsp:txBody>
      <dsp:txXfrm>
        <a:off x="4693346" y="1380613"/>
        <a:ext cx="1992516" cy="475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8:07.873"/>
    </inkml:context>
    <inkml:brush xml:id="br0">
      <inkml:brushProperty name="width" value="0.4" units="cm"/>
      <inkml:brushProperty name="height" value="0.8" units="cm"/>
      <inkml:brushProperty name="color" value="#A9D3FD"/>
      <inkml:brushProperty name="tip" value="rectangle"/>
      <inkml:brushProperty name="rasterOp" value="maskPen"/>
      <inkml:brushProperty name="ignorePressure" value="1"/>
    </inkml:brush>
  </inkml:definitions>
  <inkml:trace contextRef="#ctx0" brushRef="#br0">7868 2076,'83'-41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8:07.848"/>
    </inkml:context>
    <inkml:brush xml:id="br0">
      <inkml:brushProperty name="width" value="0.4" units="cm"/>
      <inkml:brushProperty name="height" value="0.8" units="cm"/>
      <inkml:brushProperty name="color" value="#A9D3FD"/>
      <inkml:brushProperty name="tip" value="rectangle"/>
      <inkml:brushProperty name="rasterOp" value="maskPen"/>
      <inkml:brushProperty name="ignorePressure" value="1"/>
    </inkml:brush>
  </inkml:definitions>
  <inkml:trace contextRef="#ctx0" brushRef="#br0">666 1281,'20'-22,"-1"3,0-2,-1 0,26-40,45-85,-70 119,28-32,-27 34,23-33,-37 48,-1-1,0 1,0-1,-1 1,0-1,-1-1,3-13,-3-2,-1-38,-2 42,1 0,7-37,-3 38,1 0,1 1,1 0,14-27,6-10,-14 26,2 1,37-56,-2 12,-31 44,24-30,-29 47,-14 14,-1 0,0 0,0 0,1 0,-1 0,0-1,0 1,1 0,-1 0,0 0,0 0,1 0,-1 0,0 0,0 0,1 0,-1 0,0 0,0 0,1 0,-1 0,0 0,0 1,1-1,-1 0,0 0,0 0,1 0,-1 0,0 1,0-1,0 0,1 0,-1 1,0 1,1 0,-1 0,0 0,0 0,0 0,0 0,0 0,0 0,0 0,-1 0,1 0,-1-1,0 1,1 0,-2 3,-26 53,-2-1,-2-2,-45 58,30-44,-41 79,56-84,5-8,-45 69,34-68,20-27,-2 0,-1-2,-28 30,27-34,1 2,1 0,2 1,-18 35,19-28,3 1,-6 27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8:07.849"/>
    </inkml:context>
    <inkml:brush xml:id="br0">
      <inkml:brushProperty name="width" value="0.4" units="cm"/>
      <inkml:brushProperty name="height" value="0.8" units="cm"/>
      <inkml:brushProperty name="color" value="#A9D3FD"/>
      <inkml:brushProperty name="tip" value="rectangle"/>
      <inkml:brushProperty name="rasterOp" value="maskPen"/>
      <inkml:brushProperty name="ignorePressure" value="1"/>
    </inkml:brush>
  </inkml:definitions>
  <inkml:trace contextRef="#ctx0" brushRef="#br0">47 1521,'10'-21,"-7"15,1 0,0-1,0 1,1 0,0 1,-1-1,2 1,-1 0,1 0,0 1,0 0,0 0,9-4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7:24.353"/>
    </inkml:context>
    <inkml:brush xml:id="br0">
      <inkml:brushProperty name="width" value="0.4" units="cm"/>
      <inkml:brushProperty name="height" value="0.8" units="cm"/>
      <inkml:brushProperty name="color" value="#ABFBF9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1,'2'0,"0"0,-1 0,1 1,-1-1,1 1,-1-1,1 1,-1-1,1 1,-1 0,1 0,-1 0,0 0,0 0,1 0,-1 0,0 0,0 1,0-1,0 0,1 3,16 35,-11-22,7 13,-1 2,2-1,1-1,1-1,38 49,-43-62,-1 0,0 0,-2 1,0 0,-1 1,6 19,15 30,-4-13,33 109,-54-150,2 7,0 1,-2-1,0 1,1 24,-4-35,1 1,0-1,0 0,1 0,1 0,8 17,-6-13,-1-1,7 25,-4-5,1 0,1-1,2 0,27 50,-33-68,0 0,-1 1,0-1,-1 1,0 0,-2 0,2 22,-4 113,-3-76,3 670,-3-683,-16 87,17-133,-3 10,-2 1,-1-1,-1-1,-17 34,11-25,-14 46,24-59,1 0,-1 33,-4 17,7-62,-12 60,3 0,-3 79,12-114,-9 46,-2 20,11-55,3-24,-2 0,0 0,-2 0,0-1,-1 1,-12 34,10-37,1 0,0 1,-2 18,4-20,0 1,-1-1,-10 25,8-26,0 1,-6 33,3-11,6-30,0 0,0 0,-9 13,8-13,0 0,0 0,-4 14,1 11,3 0,3-30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3:23.972"/>
    </inkml:context>
    <inkml:brush xml:id="br0">
      <inkml:brushProperty name="width" value="0.4" units="cm"/>
      <inkml:brushProperty name="height" value="0.8" units="cm"/>
      <inkml:brushProperty name="color" value="#ABFBF9"/>
      <inkml:brushProperty name="tip" value="rectangle"/>
      <inkml:brushProperty name="rasterOp" value="maskPen"/>
      <inkml:brushProperty name="ignorePressure" value="1"/>
    </inkml:brush>
  </inkml:definitions>
  <inkml:trace contextRef="#ctx0" brushRef="#br0">2794 728,'-1213'0,"1203"0,-29-1,37 1,1-1,-1 1,1 0,-1 0,1-1,-1 1,1-1,-1 1,1-1,-1 0,1 0,-1 1,1-1,0 0,0 0,0 0,-1 0,-1-3,3 4,0-1,0 0,0 1,0-1,0 1,0-1,0 1,0-1,0 1,0-1,0 1,0-1,0 1,0-1,0 1,0-1,1 1,-1-1,0 1,0-1,1 1,-1-1,0 1,1 0,-1-1,0 1,1 0,-1-1,1 1,-1 0,1-1,0 1,18-11,-16 10,31-14,0 3,1 0,56-9,110-7,-187 26,13-1,1 1,43 2,-76 0,1 0,-1 1,0 0,0 0,-6 3,-12 2,-155 26,-52 10,209-38,-58 14,0-4,-83 4,280-42,355-37,-630 41,78 17,53 4,1-2,0 0,-1-2,-35-8,59 10,-1 0,1 0,0 0,-1 0,1 0,0 0,-1 0,1-1,0 1,0-1,0 0,0 0,1 1,-1-1,0 0,1-1,-1 1,1 0,0 0,0-1,0 1,0 0,0-1,0 1,1-1,-1 1,1-1,0 1,-1-1,1 0,0 1,1-1,-1 1,0-1,1 1,0-1,-1 1,1-1,0 1,0-1,0 1,1 0,-1 0,0-1,1 1,0 0,2-3,7-2,-1 0,1 1,0 0,0 0,0 1,1 1,0 0,0 1,14-3,-8 2,403-75,-313 63,-211 15,-99-8,171 5,0-1,0-2,0-1,-41-17,66 22,1 1,0-1,0 0,0 0,0-1,0 0,1 0,0 0,-6-7,9 10,-1-1,1 1,0-1,0 1,0-1,1 0,-1 0,0 1,0-1,1 0,0 0,-1 0,1 0,0 0,0 0,0 0,0 0,0 1,0-1,0 0,1 0,-1 0,1 0,0 0,-1 0,1 1,0-1,0 0,0 1,0-1,0 1,2-2,3-4,1 1,0 0,1 0,-1 1,1 0,0 1,0-1,15-4,75-22,-86 28,302-91,-300 88,-12 2,-25 1,-32 5,-75 11,5 1,100-12,17-1,0 0,-1 0,1-1,0 0,0 0,0-1,0 0,-10-3,18 4,0 0,1 0,-1 0,0 0,0 0,0 0,0 0,0 0,0 0,1 0,-1 0,0 0,0 0,0 0,0 0,0-1,0 1,0 0,0 0,0 0,1 0,-1 0,0 0,0 0,0 0,0-1,0 1,0 0,0 0,0 0,0 0,0 0,0 0,0-1,0 1,0 0,0 0,0 0,0 0,0 0,0 0,0-1,0 1,0 0,0 0,0 0,0 0,-1 0,1 0,0 0,0-1,0 1,0 0,0 0,0 0,0 0,0 0,0 0,-1 0,1 0,0 0,0 0,0 0,0 0,0 0,0 0,-1 0,1 0,0-1,8-2,0 1,1 0,-1 0,1 0,-1 1,1 0,12 1,0-1,43-3,80 4,-139 1,1 0,-1-1,0 2,1-1,-1 1,0-1,0 2,0-1,0 0,-1 1,1 0,-1 0,6 5,1 3,-1 0,0 0,11 18,-7-9,-8-13,0-1,0 0,0 0,1-1,0 0,0 0,1-1,-1 0,15 6,-12-6,-1 1,1 0,-1 0,0 1,-1 0,10 9,19 25,-24-25,1 0,31 26,-20-21,35 37,-37-34,35 28,-45-43,1-1,0 0,0 0,1-1,0-1,0-1,22 4,24 8,-37-10,39 6,-12-4,37 3,-65-10,-1 1,42 11,-54-9,-12 0,-19 1,20-4,-98 13,-129 2,-105-16,146-2,-632 2,782-2,1-2,0-2,-52-14,13 2,37 10,5 0,1 2,-59-3,80 8,-17 1,0-1,-39-7,18 0,-90-4,-54 14,66 0,-123-2,256 1,0 0,-1 0,1 1,10 4,0 0,49 19,-47-17,0-1,1-1,28 7,-38-12,4 1,0 0,0 1,0 0,17 8,-26-9,-1-1,0 1,0 0,0-1,-1 2,1-1,0 0,-1 0,0 1,1 0,-1-1,0 1,0 0,0 0,-1 0,1 0,-1 0,0 0,0 1,0-1,1 7,0 10,-1 1,-2 22,0-20,2 36,0-52,0 0,0-1,1 1,0-1,0 0,0 1,1-1,0 0,6 10,3 2,-1 0,-2 1,1 0,-2 1,-1 0,-1 0,7 37,-16-65,0 1,-1-1,-1 1,1 0,-1 1,0-1,-1 1,-11-11,5 5,-18-25,20 22,-2-1,2-1,-13-27,9 13,2-1,1 0,-12-64,22 87,-2 1,1-1,-1 1,0 0,0 0,-1 0,0 1,-1-1,0 1,-7-9,2 5,0 0,-1 1,0 0,-1 0,-14-8,20 14,-1 1,1 0,0 0,-1 1,0 0,1 0,-1 0,-9 0,-5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3:25.324"/>
    </inkml:context>
    <inkml:brush xml:id="br0">
      <inkml:brushProperty name="width" value="0.4" units="cm"/>
      <inkml:brushProperty name="height" value="0.8" units="cm"/>
      <inkml:brushProperty name="color" value="#ABFBF9"/>
      <inkml:brushProperty name="tip" value="rectangle"/>
      <inkml:brushProperty name="rasterOp" value="maskPen"/>
      <inkml:brushProperty name="ignorePressure" value="1"/>
    </inkml:brush>
  </inkml:definitions>
  <inkml:trace contextRef="#ctx0" brushRef="#br0">413 74,'503'-13,"-76"1,-228 11,415-20,-557 15,108-14,-163 19,-6 1,-22 2,-113 6,-108 13,-211 26,-234 21,-2-27,577-40,114-2,15 0,21-1,407-1,-312 3,-88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33:31.474"/>
    </inkml:context>
    <inkml:brush xml:id="br0">
      <inkml:brushProperty name="width" value="0.4" units="cm"/>
      <inkml:brushProperty name="height" value="0.8" units="cm"/>
      <inkml:brushProperty name="color" value="#ABFBF9"/>
      <inkml:brushProperty name="tip" value="rectangle"/>
      <inkml:brushProperty name="rasterOp" value="maskPen"/>
      <inkml:brushProperty name="ignorePressure" value="1"/>
    </inkml:brush>
  </inkml:definitions>
  <inkml:trace contextRef="#ctx0" brushRef="#br0">26 348,'-1'0,"-23"0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33:31.473"/>
    </inkml:context>
    <inkml:brush xml:id="br0">
      <inkml:brushProperty name="width" value="0.4" units="cm"/>
      <inkml:brushProperty name="height" value="0.8" units="cm"/>
      <inkml:brushProperty name="color" value="#ABFBF9"/>
      <inkml:brushProperty name="tip" value="rectangle"/>
      <inkml:brushProperty name="rasterOp" value="maskPen"/>
      <inkml:brushProperty name="ignorePressure" value="1"/>
    </inkml:brush>
  </inkml:definitions>
  <inkml:trace contextRef="#ctx0" brushRef="#br0">1950 1,'-29'29,"8"-7,-30 25,34-33,0 0,1 2,1-1,-19 27,25-31,0 0,-1-1,-1-1,0 1,0-2,-1 1,0-2,-16 9,25-14,-25 15,-19 11,38-23,0 0,1 0,0 1,0 0,-9 10,7-7,0 0,-15 9,16-11,-1 0,2 0,-1 1,-10 13,13-14,0 0,-1-1,1 0,-1 0,-1 0,1-1,-1 0,-10 5,5-4,-94 35,90-36,0-1,1 0,-1-1,-30 0,24-3,1-2,-1 0,1-2,-27-7,-85-33,131 43,-43-12,36 11,0 0,0-1,0 0,-18-9,3-1,-1 2,-38-12,-10-4,35 12,-1 2,0 1,17 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3:47.858"/>
    </inkml:context>
    <inkml:brush xml:id="br0">
      <inkml:brushProperty name="width" value="0.4" units="cm"/>
      <inkml:brushProperty name="height" value="0.8" units="cm"/>
      <inkml:brushProperty name="color" value="#ABFBF9"/>
      <inkml:brushProperty name="tip" value="rectangle"/>
      <inkml:brushProperty name="rasterOp" value="maskPen"/>
      <inkml:brushProperty name="ignorePressure" value="1"/>
    </inkml:brush>
  </inkml:definitions>
  <inkml:trace contextRef="#ctx0" brushRef="#br0">2441 1532,'-40'-3,"0"-1,0-2,-70-21,78 19,28 7,-1 0,0 0,0 0,0 0,0-1,0 0,0 0,0 0,1-1,-1 0,1 0,-5-4,8 7,1-1,0 0,-1 1,1-1,0 1,0-1,-1 0,1 1,0-1,0 1,0-1,0 0,0 1,0-1,0 0,0 1,0-1,0 0,0 1,0-1,0 0,1 1,-1-1,0 1,0-1,1 0,-1 1,0-1,1 0,17-15,0 5,1 0,1 2,0 0,36-10,-3 0,-44 15,257-88,-226 80,2 3,-1 1,1 2,67-1,-316 13,-562-5,747-1,10 0,0 1,-1-2,1 0,0 0,0-1,-18-5,29 6,0 1,0 0,-1-1,1 1,0-1,0 1,0-1,0 1,0-1,1 0,-1 1,0-1,0 0,0 0,1 0,-1 0,0 0,0-1,1 1,0 0,-1 1,2-1,-1 0,0 1,0-1,0 0,0 1,0-1,0 1,1-1,-1 0,0 1,1-1,-1 1,0-1,1 0,-1 1,1-1,-1 1,1-1,-1 1,1-1,4-2,-1 0,1-1,0 2,0-1,1 1,7-3,154-35,-70 20,108-31,204-41,-388 89,-1 0,35 1,-195 7,134-5,-324 15,156 10,-79 7,241-31,4 1,1-2,-1 1,0-1,1 0,-1 0,1-1,-12-3,19 4,0 0,0 0,0 0,0 0,-1 0,1 0,0 0,0 0,0 0,0 0,-1 0,1 0,0 0,0 0,0-1,0 1,0 0,-1 0,1 0,0 0,0 0,0-1,0 1,0 0,0 0,0 0,0 0,0-1,-1 1,1 0,0 0,0 0,0 0,0-1,0 1,0 0,0 0,0 0,0 0,0-1,1 1,-1 0,0 0,0 0,0-1,0 1,0 0,0 0,0 0,0 0,0 0,0-1,1 1,-1 0,0 0,0 0,0 0,0 0,0 0,1 0,-1-1,0 1,0 0,0 0,0 0,1 0,-1 0,0 0,9-4,0 1,0-1,1 2,-1-1,14-1,8-2,16-4,411-97,-11-39,-436 141,20-7,37-21,-54 21,-14 12,0 0,1 0,-1 0,0 0,0-1,0 1,0 0,0 0,0 0,0-1,0 1,0 0,0 0,0 0,0-1,0 1,0 0,0 0,0 0,0-1,0 1,0 0,0 0,0 0,0-1,0 1,0 0,0 0,0 0,0-1,0 1,-1 0,1 0,0 0,0 0,0-1,-3 0,1 0,0 1,0-1,-1 0,1 1,0-1,-1 1,1 0,-4 0,-260 2,105 2,-103-3,261-2,4 0,12-2,23-3,71-7,106-14,-156 17,94-30,-144 38,26-11,-32 13,-1 0,1-1,-1 1,1 0,-1 0,1-1,-1 1,1 0,-1-1,1 1,-1 0,0-1,1 1,-1-1,0 1,1-1,-1 1,0-1,1 1,-1-1,0 1,0-1,0 1,0-1,1 1,-1-1,0 1,0-1,0 1,0-1,0 0,0 1,0-1,-1 1,1-1,0 1,0-1,0 1,-1-1,1 1,0-1,0 1,-1-1,1 1,0-1,-1 1,1-1,0 1,-1 0,1-1,-1 1,-5-4,-1 0,1 1,-1 0,1 0,-1 0,0 1,0 0,0 1,0 0,-9-1,10 1,-103-11,-181 3,221 8,-174 4,-135-4,375 1,-11-1,0 0,-17-3,29 4,0-1,0 1,0 0,1-1,-1 1,0-1,0 0,0 0,1 1,-1-1,0 0,1 0,-1-1,1 1,-1 0,1 0,0-1,0 1,-1-1,1 1,0-1,0 0,0 1,-1-4,3 3,-1 0,0-1,1 1,0 0,0 0,-1 1,1-1,0 0,0 0,1 0,-1 1,0-1,1 0,-1 1,1-1,-1 1,1 0,0-1,-1 1,5-2,16-12,41-19,-33 18,137-67,344-119,-361 164,-170 40,-33-1,-7 0,-4 4,1 3,-120 31,-118 59,146-45,84-34,48-14,-40 15,61-18,6-1,18 0,0-1,0-1,-1-1,29-6,88-27,-110 27,331-100,-358 108,-1 0,1 0,-1 0,1 0,-1 0,1 0,-1-1,0 1,1 0,-1 0,1 0,-1-1,1 1,-1 0,0-1,1 1,-1 0,0-1,1 1,-1 0,0-1,1 1,-1-1,0 0,-10-2,-27 2,34 1,-18 1,0 1,0 0,-31 9,-63 24,64-18,-11 3,-142 39,169-52,0-1,-1-1,-70-1,55-6,-1 3,-56 7,-21 3,-172-5,201-7,93 1,1 0,0 0,-1-1,-10-2,15 2,0 1,0-1,0 0,1 0,-1 0,0 0,0 0,1 0,-1 0,1-1,-1 1,1-1,0 1,-1-1,1 1,0-1,0 0,0 0,-1-3,-4-22,-2-5,8 32,0 0,-1 0,1 0,0-1,0 1,-1 0,1 0,0 0,0 0,-1-1,1 1,0 0,-1 0,1 0,0 0,-1 0,1 0,0 0,0 0,-1 0,1 0,0 0,-1 0,1 0,0 0,-1 0,1 0,0 0,0 1,-1-1,1 0,0 0,0 0,-1 0,1 0,0 1,0-1,-1 0,1 0,0 1,0-1,0 0,-1 0,1 1,0-1,0 0,0 0,0 1,0-1,0 0,0 1,-15 21,11-14,-11 12,0 0,-2-2,0 1,-35 27,-88 53,118-87,-2-1,1-1,-1 0,-31 6,25-7,27-7,-1-1,0 1,1 0,-1 0,0 0,1 0,0 0,0 1,0 0,0 0,0 0,0 0,1 0,-1 0,1 0,0 1,0 0,0-1,1 1,-1 0,1 0,0 0,0-1,-1 8,1 7,-1-1,2 1,1-1,3 25,-3-33,1-1,0 0,1 0,0 0,0 0,1 0,0-1,0 1,0-1,9 10,7 6,34 31,-44-45,5 5,1-2,0 0,35 19,58 22,-45-24,3 5,-24-12,62 23,-65-29,-1 2,41 26,31 14,38-1,-77-25,-16-6,0-3,66 18,-72-25,-2 1,0 3,71 41,-114-59,25 12,1-1,0-2,34 7,15 6,-35-8,38 12,-59-21,0 2,-1 0,34 19,-38-17,0-1,2-1,-1-1,1-1,22 5,6-3,-16-2,0-1,45 1,-65-7,-6 0,1 0,-1 0,1 1,-1 0,0 0,8 2,-13-2,0 0,1 0,-1 1,0-1,0 0,-1 1,1-1,0 1,0 0,-1-1,1 1,-1 0,1 0,-1 0,0 0,0 0,0 0,0 0,0 1,0-1,-1 0,1 1,0 2,-1-1,1 0,-1 1,0-1,0 0,0 0,0 0,-1 0,0 0,1 0,-2 0,1 0,0 0,-1 0,0 0,0 0,0-1,0 1,0-1,-1 0,0 1,-5 4,-6 3,1 0,-2-1,1-1,-18 8,-5 4,6-3,-58 22,56-26,-51 29,-81 42,148-78,0-1,0 0,0-2,0 0,-1 0,-22 0,-111-3,93-3,16 2,-38-1,71 0,1 0,-1-1,0 0,0 0,1-1,-15-7,-17-14,2-2,0-1,-41-40,71 60,-14-14,1-2,1 0,1-2,-23-38,-37-48,-21-12,-51-56,104 125,2-2,-43-71,70 102,-2 0,0 1,-46-41,62 62,2 0,-1 0,0 1,1-1,0 0,-1-1,-2-4,5 7,0 0,-1 1,1-1,0 0,0 1,0-1,-1 0,1 0,0 1,0-1,0 0,0 0,0 1,0-1,0 0,1 0,-1 1,0-1,0 0,1 1,-1-1,0 0,1 1,-1-1,0 0,1 1,-1-1,1 1,-1-1,1 0,-1 1,1-1,0 1,-1 0,1-1,0 1,-1 0,1-1,0 1,-1 0,1 0,1-1,11-2,1 0,-1 1,1 1,-1 0,28 2,-9-1,922 3,-970-3,-1-2,1 0,-1-1,-22-7,-66-27,53 18,-184-53,-14-5,247 76,-25-11,27 11,0 1,0-1,0 0,0 1,0-1,0 0,0 0,0 1,0-1,1 0,-1 0,0 0,1 0,-1 0,1 0,-1 0,1 0,-1 0,1 0,-1-2,1 2,0 0,1 1,-1-1,0 0,0 0,1 0,-1 1,0-1,1 0,-1 0,0 1,1-1,-1 0,1 1,0-1,-1 0,1 1,-1-1,1 1,0-1,0 1,-1 0,1-1,0 1,0-1,1 1,27-9,-20 7,83-19,0 5,150-8,190 18,-397 6,134 3,-206 8,-42 5,0-4,-150 4,217-16,-25 1,35-1,0 0,1 1,-1-1,1 0,-1 1,1-1,0 1,-1-1,1 1,-1 0,1-1,0 1,-1 0,1 0,0 0,0 0,0 0,-2 2,3-2,0-1,0 1,0-1,0 0,-1 1,1 0,0-1,0 1,0-1,0 1,0-1,0 1,0-1,0 1,0-1,1 1,-1-1,0 1,0-1,0 1,1-1,-1 0,0 1,0-1,1 1,-1-1,0 1,1-1,0 1,15 10,10 1,1-1,0-1,1-1,41 7,15 4,340 107,-381-115,11 2,63 27,-113-39,0 0,1-1,-1 1,0 0,0 1,0-1,-1 1,1 0,-1 0,1 0,-1 0,0 1,0-1,0 1,-1 0,1-1,-1 1,0 1,0-1,0 0,-1 0,0 1,1-1,-1 1,-1-1,1 1,-1-1,0 1,0-1,0 1,-1 4,-3 22,0 0,-2-1,-17 50,-41 85,61-158,-95 197,55-122,-35 97,69-151,-7 48,10-44,-1 16,6-37,0 0,-1-1,0 0,-1 1,0-1,0 0,-1 0,-6 12,-1-5,-1-1,-14 15,13-17,2 0,-17 27,-171 356,145-253,40-104,-8 18,-33 82,40-98,3-2,1 0,3 1,1-1,-3 75,12-540,-3 258,2 159,-2 0,1 0,-1 0,0 0,-1 0,0 0,0 0,-1 0,0 1,0-1,-1 1,0 0,0 0,-1 0,0 1,-8-10,-11-13,2-1,1-1,-30-60,32 57,-71-120,73 125,-4-6,1 0,-17-44,25 47,-1 1,-2 0,-1 1,-1 1,-2 1,0 0,-2 1,-42-40,56 59,1 0,-1-1,1 0,1 0,0 0,0-1,1 0,0 0,-4-16,3 11,0 0,-1 0,-11-20,-3 2,-15-24,18 32,2 0,2-2,0 0,1 0,-9-36,-15-35,13 37,-9-20,-13-36,6 16,31 80,0 0,2-1,1 1,0-1,-2-35,3 37,3 15,0 1,0-1,1 1,-1-1,1-7,1 11,-1-1,0 1,0 0,1 0,-1-1,1 1,-1 0,1 0,0 0,-1 0,1 0,0-1,0 1,0 0,0 1,0-1,0 0,0 0,0 0,0 1,0-1,0 0,0 1,2-1,9-3,-1 1,1 1,0 0,0 1,0 0,1 0,11 2,0-1,32 2,0 2,0 3,63 15,161 55,-168-44,252 97,-353-126,32 16,-1 1,76 54,-4-3,92 22,-83-42,142 63,-242-107,0-2,0 0,42 3,-62-8,0-1,0 0,-1 1,1-1,0 1,-1 0,1 0,-1 0,1 0,-1 0,1 0,-1 1,0-1,1 1,-1-1,0 1,0 0,0 0,2 3,-2-1,0 0,0 0,-1 1,1-1,-1 0,0 1,0-1,-1 0,1 1,-1 7,1 39,-6 52,3-82,-1-1,-1 0,-1 0,-1 0,-12 28,-46 83,-108 164,156-268,14-22,0-1,-1 1,0-1,0 1,0-1,0 0,-1 0,0 0,1-1,-1 1,-1-1,1 0,-7 4,8-6,0 1,0 0,0-1,0 0,0 1,-1-1,1 0,-6 0,8-1,0 0,0 0,0 0,0-1,0 1,0 0,0-1,0 1,0-1,0 1,0-1,0 1,0-1,1 1,-1-1,0 0,1 0,-1 1,0-1,1 0,-1 0,1 0,-1 0,1 0,-1 0,1 0,0 0,-1 0,1 0,0 0,0-1,-1-3,0 0,0 0,1 0,0 0,0 0,0 1,1-1,0 0,-1 0,3-5,20-48,-17 47,60-125,7 2,115-157,-162 250,-2 0,36-86,-50 103,36-94,-21 53,-16 47,-1-1,7-26,-14 39,0 1,0-1,0 0,-1 0,0 1,0-1,0 0,-1 1,0-1,0 0,0 1,-4-11,3 12,-1 0,1 0,-1 0,0 0,0 0,0 1,0-1,-1 1,1 0,-1 0,0 0,0 1,-7-4,-7-3,-39-12,26 11,-247-87,254 87,0-1,-43-29,19 10,34 24,-1 0,1 0,-1 1,1 1,-1 1,-21-3,12 2,-32-9,-2-8,1-3,-104-60,143 75,-33-12,35 15,1 0,-30-17,30 12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4:01.143"/>
    </inkml:context>
    <inkml:brush xml:id="br0">
      <inkml:brushProperty name="width" value="0.4" units="cm"/>
      <inkml:brushProperty name="height" value="0.8" units="cm"/>
      <inkml:brushProperty name="color" value="#ABFBF9"/>
      <inkml:brushProperty name="tip" value="rectangle"/>
      <inkml:brushProperty name="rasterOp" value="maskPen"/>
      <inkml:brushProperty name="ignorePressure" value="1"/>
    </inkml:brush>
  </inkml:definitions>
  <inkml:trace contextRef="#ctx0" brushRef="#br0">770 1421,'3'-3,"-1"0,0 0,0 0,0 0,0 0,0-1,-1 1,1-1,-1 1,1-7,5-41,-2 12,32-104,-32 132,-2 11,0 21,-7 19,-2 0,-20 72,11-52,5-19,-1 9,-34 94,38-133,3-17,3-23,18-108,35-142,-48 258,20-80,3 1,6 1,54-116,-86 211,1 0,-1 1,1 0,-1-1,1 1,0 0,0 0,1 0,-1 0,1 0,-1 0,5-3,-7 6,1 0,-1 0,0 0,0 0,1 0,-1 0,0 0,1-1,-1 1,0 0,0 0,1 0,-1 0,0 0,1 0,-1 0,0 0,1 1,-1-1,0 0,1 0,-1 0,0 0,0 0,1 0,-1 1,0-1,0 0,1 0,-1 0,0 1,0-1,1 0,-1 0,0 1,0-1,0 0,0 0,0 1,1-1,-1 0,0 1,0-1,2 18,-3-3,-1 0,-1 0,-1 0,0-1,-7 17,5-12,-38 99,-4-2,-69 117,-159 203,249-397,-2-2,-43 44,55-69,17-12,-1 0,1 0,0 0,-1 0,1 0,0 0,-1 0,1 0,-1 0,1 0,0 0,-1 0,1-1,0 1,-1 0,1 0,0 0,-1 0,1-1,0 1,-1 0,1 0,0-1,0 1,-1 0,1 0,-1-1,0-2,0 0,0 0,0 0,1 0,-1-1,0 1,1 0,0-6,0-10,1 0,1 0,1 0,0 1,2-1,7-22,51-110,-39 97,76-175,100-224,-191 433,21-33,-28 50,-2 5,-5 10,-10 20,-180 283,98-170,85-125,5-8,-1 0,-13 14,21-25,-1 0,1 0,-1-1,0 1,0 0,0-1,1 1,-1 0,0-1,0 1,0-1,0 1,0-1,0 0,-1 1,1-1,1 0,-1 0,1 0,0-1,-1 1,1 0,0 0,-1 0,1 0,-1-1,1 1,0 0,0 0,-1-1,1 1,0 0,-1 0,1-1,0 1,0 0,-1-1,1 1,0 0,0-1,0 1,0-1,-1-2,0 0,0-1,1 1,-1 0,1-1,0 1,1-6,1-8,1 0,1 1,1-1,0 1,1 0,1 0,9-15,69-104,-84 133,128-162,-78 104,55-85,-97 131,-2 3,0 1,-1-1,4-12,-11 27,-1 0,-1 0,1 0,-1 0,1 0,-1-1,-4 5,-6 7,-84 115,32-42,-93 99,154-183,0-1,0 1,0-1,-1 1,1-1,-9 3,13-5,-1-1,1 0,-1 0,1 0,-1 1,1-1,-1 0,1 0,-1 0,1 0,-1 0,1 0,-1 0,1 0,-1 0,1 0,-1 0,0-1,1 1,-1 0,1 0,-1 0,1-1,0 1,-1 0,0-1,0 0,1-1,-1 1,1 0,-1 0,1-1,0 1,-1 0,1-1,0 1,0 0,0-1,0 1,0-1,0 1,1 0,-1-2,2-6,0 0,1 1,-1-1,2 1,-1-1,7-10,35-48,-24 38,242-324,-93 130,-140 180,2 2,3 1,57-54,-80 86,-21 18,-278 280,97-94,96-105,21-22,-98 120,155-168,16-21,0 0,0 0,0 0,0-1,0 1,0 0,0 0,0 0,0 0,0-1,0 1,0 0,0 0,-1 0,1 0,0-1,0 1,0 0,0 0,0 0,0 0,-1 0,1-1,0 1,0 0,0 0,0 0,0 0,-1 0,1 0,0 0,0 0,0 0,-1 0,1 0,0 0,0 0,0 0,0 0,-1 0,1 0,0 0,0 0,0 0,-1 0,1 0,0 0,0 0,0 0,0 0,-1 0,1 0,0 1,0-1,0 0,0 0,0 0,-1 0,1 0,0 0,0 1,2-22,-2 17,3-11,0 1,1 0,0 0,1 0,0 0,1 1,15-24,4-1,36-42,232-262,-266 316,-17 22,-7 10,-10 16,-12 16,-2-1,-46 63,-65 63,116-144,-15 17,-129 142,145-166,14-12,1 0,0 0,0 0,0 0,0 0,0 0,0 1,0-1,0 0,-1 0,1 0,0 0,0 0,0 0,0 0,0 0,-1 0,1 0,0 0,0 0,0 0,0 0,0 0,-1 0,1 0,0 0,0 0,0 0,0 0,0 0,0 0,-1 0,1 0,0 0,0 0,0 0,0-1,0 1,0 0,-1 0,1 0,0 0,0 0,0 0,0-1,1-1,0 0,0 0,0-1,0 1,0 0,0 0,1 0,-1 0,1 0,0 1,2-4,185-159,-98 89,61-56,309-240,-450 363,33-20,-42 27,0 0,0 0,1 0,-1 0,0 0,1 0,-1 0,0 1,1-1,-1 1,1 0,-1 0,1 0,2 0,-5 0,1 0,-1 0,0 0,1 0,-1 1,0-1,0 0,1 0,-1 0,0 1,0-1,1 0,-1 0,0 0,0 1,0-1,1 0,-1 1,0-1,0 0,0 0,0 1,0-1,0 0,0 1,0-1,1 1,-5 13,-7 4,-1-1,-1 0,0-1,-20 19,3-4,-306 343,-288 311,408-466,189-195,27-23,-1-1,1 1,0-1,-1 0,1 1,-1-1,1 0,-1 0,1 1,-1-1,1 0,-1 0,1 0,-1 0,0 0,1 0,-1 0,1 0,-1 0,0 0,-3-8,8-18,1 10,1 0,1 1,0-1,1 1,19-25,61-67,-10 25,4 5,111-82,-158 132,66-39,-95 63,0 0,1 0,-1 1,1 0,10-2,-16 3,0 1,0 0,0 0,0 0,0 0,0 0,0 0,0 0,0 1,0-1,0 0,0 0,0 1,0-1,0 1,0-1,0 1,1 0,-1 0,-1 0,1 0,-1 0,1 0,-1 0,1 0,-1 0,0 1,1-1,-1 0,0 0,0 0,0 0,0 0,0 1,0-1,0 0,0 0,-1 0,0 2,-2 9,0 0,-2 0,1 0,-2-1,-11 20,-44 54,48-68,-12 17,-74 97,-115 118,199-233,9-9,-2 1,1-1,-1 0,0 0,0-1,-11 6,19-12,-1 1,1-1,-1 0,1 1,-1-1,1 0,0 1,-1-1,1 0,-1 0,1 0,-1 0,1 1,-1-1,1 0,-1 0,1 0,-1 0,0 0,1 0,-1 0,1 0,-1 0,1-1,-1 1,1 0,-1 0,1 0,-1-1,1 1,0 0,-1 0,1-1,-1 1,1 0,0-1,-1 1,1 0,-1-1,1 1,0-1,0 1,-1-1,1 1,0-1,0 1,0-1,-1 1,1-1,0 0,0-2,0 0,0 0,1 0,-1 0,1 1,-1-1,1 0,0 0,1-3,12-21,0 0,2 0,1 2,26-32,91-87,-57 64,-57 58,-10 10,1 0,0 1,1 0,0 0,1 1,22-13,-34 22,-1 1,1-1,0 1,-1 0,1 0,0-1,-1 1,1 0,0 0,-1 0,1 0,0-1,-1 1,1 0,0 0,-1 0,1 1,0-1,-1 0,1 0,1 1,-2-1,0 1,1-1,-1 1,0-1,0 1,0-1,1 1,-1-1,0 1,0-1,0 1,0-1,0 1,0-1,0 1,0-1,-1 1,1-1,0 1,0-1,0 1,0-1,-1 1,1-1,0 1,-1 0,-5 10,-1-1,0 0,-1 0,0-1,-13 12,-14 17,-144 182,146-181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4:19.351"/>
    </inkml:context>
    <inkml:brush xml:id="br0">
      <inkml:brushProperty name="width" value="0.4" units="cm"/>
      <inkml:brushProperty name="height" value="0.8" units="cm"/>
      <inkml:brushProperty name="color" value="#ABFBF9"/>
      <inkml:brushProperty name="tip" value="rectangle"/>
      <inkml:brushProperty name="rasterOp" value="maskPen"/>
      <inkml:brushProperty name="ignorePressure" value="1"/>
    </inkml:brush>
  </inkml:definitions>
  <inkml:trace contextRef="#ctx0" brushRef="#br0">3685 1979,'-345'2,"-356"-4,669 1,6 2,0-2,0 0,0-2,1-1,-41-12,64 16,0 0,0-1,1 0,-1 1,0-1,1 0,-1 0,1 0,-1 0,1 0,-1 0,1 0,0 0,0-1,-1 1,1-1,-1-1,2 2,0 0,0 0,0 1,0-1,0 0,0 0,0 0,1 1,-1-1,0 0,1 0,-1 1,0-1,1 0,-1 1,1-1,-1 0,1 1,-1-1,1 0,-1 1,1-1,0 1,-1 0,1-1,1 0,7-4,1 0,0 1,0 0,20-5,127-25,-69 17,488-113,206-41,-710 158,-54 8,-18 5,0 0,0 0,0 0,0 0,0 0,0 0,0 0,0 0,0 0,0 0,0 0,-1 0,1 0,0-1,0 1,0 0,0 0,0 0,0 0,0 0,0 0,0 0,0 0,0 0,0 0,0 0,0 0,0 0,0 0,0-1,0 1,0 0,0 0,0 0,0 0,0 0,0 0,0 0,0 0,0 0,1 0,-1 0,0 0,0 0,0 0,0 0,0 0,0 0,0-1,-36 0,-243 24,-714 131,350-48,471-79,-443 51,514-75,84-4,32-1,102-8,181-39,107-52,-250 60,-109 28,-35 8,-12 2,-20 2,-130 11,-172 35,153-18,-68 10,-349 39,571-74,11-1,0-1,0 1,0-1,0 0,0 0,0-1,0 1,0-1,-10-3,15 4,0 0,-1-1,1 1,0 0,-1 0,1-1,0 1,-1 0,1 0,0-1,-1 1,1-1,0 1,0 0,-1-1,1 1,0 0,0-1,0 1,0-1,0 1,0 0,0-1,0 1,-1-1,1 1,1-1,-1 1,0 0,0-1,0 1,0-1,0 1,0-1,0 1,1 0,-1-1,0 1,0 0,0-1,1 1,-1 0,0-1,1 1,-1-1,18-15,-5 9,-1-1,1 2,0 0,0 1,19-6,74-12,-83 19,491-56,-487 60,-45 3,-439 87,-58 8,485-96,11 0,33-2,414-29,-414 27,-21 1,-30 0,33 1,-87 0,0 3,0 5,1 4,-115 29,124-18,1 3,-102 49,163-62,19-13,0 0,0 0,0 0,0 0,-1 1,1-1,0 0,0 0,0 0,0 1,0-1,0 0,-1 0,1 1,0-1,0 0,0 0,0 0,0 1,0-1,0 0,0 0,0 1,0-1,0 0,0 0,0 1,0-1,0 0,1 0,-1 0,0 1,0-1,0 0,0 0,0 0,1 1,1 0,1 1,0-1,0 0,0 0,0-1,0 1,0 0,0-1,6 0,62 3,100-8,74-20,-62 4,-163 21,-20 0,0 0,1 0,-1 1,0-1,0 0,0 0,0 0,0 0,0 0,0 0,0 0,0 1,0-1,0 0,0 0,0 0,0 0,0 0,0 0,0 1,0-1,0 0,0 0,0 0,0 0,0 0,0 0,0 1,0-1,0 0,0 0,0 0,0 0,0 0,0 0,-1 0,1 0,0 1,0-1,0 0,0 0,0 0,0 0,0 0,-1 0,1 0,0 0,0 0,0 0,0 0,0 0,0 0,-1 0,1 0,0 0,0 0,0 0,0 0,-37 16,24-11,1 0,-3 1,1 0,-13 9,25-13,-1-1,1 0,0 1,0-1,0 1,0 0,0 0,0 0,1 0,-1 0,0 0,1 0,0 0,-1 1,1-1,0 0,0 1,1-1,-2 4,2-5,1 1,-1 0,0-1,1 0,-1 1,1-1,-1 1,1-1,0 0,-1 1,1-1,0 0,0 1,0-1,0 0,0 0,0 0,0 0,1 0,-1 0,0 0,0-1,1 1,-1 0,1-1,-1 1,2 0,7 2,0 0,19 3,-22-4,162 19,-62-10,-91-9,0 1,22 6,-33-7,0 0,0 0,0 1,0-1,0 1,0 0,-1 0,1 1,-1-1,5 6,-8-8,0 0,0 0,0 0,-1 0,1 0,0 1,-1-1,1 0,-1 0,1 0,-1 1,0-1,1 0,-1 1,0-1,0 0,0 0,0 1,0-1,0 0,0 1,-1-1,1 0,0 1,-1-1,1 0,-1 0,1 0,-1 1,1-1,-1 0,0 0,0 0,0 0,0 0,0 0,0 0,0 0,0-1,0 1,-2 1,-5 3,-1 0,0 0,1-1,-14 4,20-7,-76 26,38-14,-64 29,79-33,21-8,0 1,0-1,0 1,0-1,0 1,0 0,1 1,-5 2,8-5,0 1,0-1,0 0,0 0,0 0,0 0,0 1,0-1,0 0,0 0,0 0,0 0,0 0,0 1,0-1,0 0,0 0,0 0,0 0,0 0,0 0,0 1,1-1,-1 0,0 0,0 0,0 0,0 0,0 0,0 0,1 0,-1 1,0-1,0 0,0 0,0 0,0 0,1 0,-1 0,0 0,0 0,0 0,0 0,1 0,-1 0,0 0,0 0,0 0,0 0,0 0,1 0,-1-1,0 1,20 3,1-1,0-1,29-2,65-11,-56 4,317-33,-375 41,-1 0,1 0,-1 0,1 0,-1-1,1 1,-1 0,1 0,-1 0,1 0,-1 0,1 0,-1 0,1 0,-1 1,1-1,-1 0,1 0,-1 0,1 0,-1 1,0-1,1 0,-1 0,1 1,0 0,-13 9,9-8,-93 64,-113 56,173-102,-34 26,68-44,0-1,0 0,0 1,0 0,0-1,0 1,1 0,-1 0,1 0,-1 0,1 0,0 0,0 0,0 0,-1 3,2-4,0-1,0 1,0-1,0 1,0 0,0-1,1 1,-1-1,0 1,0-1,0 1,1-1,-1 1,0-1,1 1,-1-1,1 1,-1-1,0 1,1-1,-1 0,2 1,22 8,20-3,1-3,0-1,48-5,-25 1,260-3,-322 8,-12 3,-19 10,13-9,12-7,0 0,-1 0,1 0,0 1,-1-1,1 0,0 0,0 0,-1 0,1 1,0-1,0 0,-1 0,1 0,0 1,0-1,-1 0,1 1,0-1,0 0,0 0,0 1,0-1,-1 0,1 1,0-1,0 0,0 1,0-1,0 0,0 1,0-1,0 0,0 1,0-1,0 0,0 1,1-1,-1 0,0 1,0-1,0 0,0 1,0-1,1 0,-1 0,0 1,0-1,1 0,-1 0,0 1,0-1,1 0,-1 0,0 0,0 1,1-1,21 5,200-1,-140-5,183-14,86 2,-346 13,0 1,0-1,0 1,0 0,-1 0,1 0,0 1,-1 0,6 2,-9-3,0 0,0 0,0 0,1 0,-1 0,0 0,0 0,0 0,-1 0,1 1,0-1,0 0,-1 1,1-1,-1 1,1-1,-1 1,1-1,-1 1,0-1,0 1,0-1,0 1,0-1,0 1,0-1,0 1,-1-1,1 1,-1-1,1 0,-2 3,-7 19,-1-1,-2 0,0-1,-25 34,-72 74,70-84,-125 159,160-199,1-2,1-1,0 1,0 0,0 0,0 0,1 0,-1 0,1 1,0-1,-1 0,0 6,3-9,-1 0,0 1,0-1,0 0,0 1,0-1,0 0,0 1,1-1,-1 0,0 0,0 1,1-1,-1 0,0 0,0 1,1-1,-1 0,0 0,0 0,1 1,-1-1,0 0,1 0,-1 0,0 0,1 0,-1 0,0 0,1 0,-1 0,0 0,1 0,-1 0,0 0,1 0,-1 0,0 0,1 0,-1 0,0 0,0 0,1-1,0 1,14-5,0 0,0-1,0-1,14-9,-1 2,427-196,11 20,-462 189,16-7,-7 2,1 0,0 1,0 1,1 0,15-1,-29 4,0 1,-1 0,1 0,0 0,0 0,-1 0,1-1,0 1,0 0,-1 1,1-1,0 0,0 0,-1 0,1 0,0 0,0 1,-1-1,1 0,0 1,-1-1,1 1,0-1,-1 1,1-1,-1 1,1-1,-1 1,1-1,-1 1,1 0,-1-1,0 1,1 0,-1-1,0 1,1 0,-1-1,0 1,0 0,0 0,0-1,0 1,0 0,0 0,0-1,0 1,0 0,0 0,0-1,0 1,-1 0,1 0,0-1,-1 1,1 0,-1 0,-2 6,-1 0,1-1,-1 1,-8 8,-89 92,31-38,-14 27,-57 57,125-140,-1 0,0-1,-31 17,121-61,133-81,35-17,-235 127,30-10,-35 12,1 0,0 1,0-1,0 1,0 0,-1 0,1-1,0 1,0 1,0-1,0 0,0 0,-1 1,5 0,-6 0,1-1,-1 1,1-1,-1 1,0 0,1-1,-1 1,0-1,1 1,-1 0,0-1,0 1,0 0,0-1,0 1,0 0,0 0,0-1,0 1,0 0,0-1,0 1,0 0,0-1,-1 1,1 0,0-1,0 1,-1 0,1-1,0 1,-1-1,1 1,-1-1,0 1,-18 24,19-24,-30 31,-1-1,-2-2,-48 34,-118 66,156-104,32-19,32-19,140-86,-3 3,118-75,605-350,-732 446,-250 134,-12 0,-2-4,-3-6,-2-4,-158 36,263-78,-84 18,85-19,0-1,0 0,0-1,-25-2,36 1,1 0,-1 1,0-1,0-1,1 1,-1 0,0-1,1 1,-1-1,1 0,0 0,0 1,-1-2,1 1,0 0,1 0,-1-1,0 1,1-1,-1 1,1-1,0 0,0 0,0 1,0-1,1 0,-1-3,-1-4,1 1,0-1,1 0,0 1,0-1,1 0,2-9,0 5,1 1,0 0,1 0,1 0,11-19,41-54,-49 75,17-22,2 0,1 3,57-48,109-65,-146 108,-18 12,-24 13,-11 6,-22 7,-25 14,-52 25,93-38,-461 239,228-111,-174 69,400-193,-33 8,30-14,20-2,-1 0,1-1,0 1,-1 0,1 0,-1 0,1 0,0 0,-1 0,1-1,0 1,-1 0,1 0,0 0,-1-1,1 1,0 0,-1-1,1 1,0 0,0-1,-1 1,1-1,0 0,0-1,0 1,0-1,1 1,-1-1,0 1,1-1,-1 1,1-1,-1 1,1-1,0 1,0 0,0-1,0 1,0 0,2-2,17-20,1 0,1 2,1 1,38-27,111-63,-168 108,272-143,-248 132,46-31,-73 44,-1 0,1 0,0 0,-1-1,1 1,-1 0,1-1,-1 1,1 0,-1-1,1 1,-1-1,1 1,-1-1,1 1,-1-1,0 1,1-1,-1 1,0-1,0 0,1 1,-1-1,0 1,0-1,0 0,0 1,0-2,-1 2,0-1,-1 0,1 1,0 0,-1-1,1 1,0 0,-1 0,1-1,-1 1,1 0,-3 1,-20 1,0 1,1 1,-1 1,1 2,-34 13,6-3,-137 40,140-45,-97 11,134-24,12-4,21-13,-19 16,260-183,-129 93,831-546,-913 607,8-5,56-44,-101 66,-15 9,-12 6,-7 5,1 0,-35 17,24-9,-214 100,-201 87,406-186,-71 20,117-38,-1 0,0 0,-1-1,1 0,7-6,0 2,359-260,-245 173,45-30,224-175,-343 248,-44 39,-10 13,0-1,0 1,0 0,0 0,0 0,0 0,0 0,0 0,0-1,0 1,0 0,0 0,0 0,0 0,0 0,0 0,0-1,0 1,0 0,0 0,0 0,0 0,-1 0,1 0,0 0,0-1,0 1,0 0,0 0,0 0,0 0,0 0,0 0,-1 0,1 0,0 0,0 0,0 0,0 0,0 0,0 0,0-1,-1 1,1 0,0 0,0 0,0 0,0 0,0 0,0 1,-1-1,1 0,0 0,0 0,0 0,0 0,-1 0,-8 3,0 1,0 0,-14 8,-406 266,191-115,220-152,-157 95,163-100,-1-1,-18 6,31-11,-1 1,0-1,0 1,1-1,-1 0,0 0,0 1,1-1,-1 0,0 0,0 0,1 0,-1 0,0 0,0 0,0 0,1 0,-1 0,0 0,0-1,1 1,-1 0,0-1,0 1,1 0,-1-1,-1 0,3 0,-1-1,0 1,0 0,1 0,-1-1,1 1,-1 0,1 0,-1-1,1 1,0 0,0 0,0 0,-1 0,2-1,21-25,1 2,1 0,32-23,91-59,5 11,-77 50,-40 21,-29 17,-9 5,-19 7,-11 7,1 2,0 2,1 0,-40 29,31-20,-63 39,-368 204,348-218,103-44,19-5,0 0,0 0,-1 0,1 0,0 0,0 0,0 0,0 0,0 0,0 0,0 0,0 0,0 0,-1 0,1 0,0 0,0 0,0 0,0 0,0 0,0 0,0 0,0 0,-1 0,1 0,0 0,0 0,0 0,0 0,0 0,0 0,0 0,0 0,0 0,0 0,-1-1,1 1,0 0,0 0,0 0,0 0,0 0,0 0,0 0,0 0,0 0,0-1,0 1,0 0,0 0,0 0,0 0,0 0,0 0,0 0,0 0,0-1,0 1,0 0,0 0,0 0,0 0,25-22,114-92,52-40,-128 108,77-42,-113 70,28-21,-31 22,41-25,185-82,42-23,-265 133,-27 14,0 0,1 0,-1 0,0-1,0 1,0 0,1 0,-1 0,0 0,0 0,1-1,-1 1,0 0,0 0,1 0,-1 0,0 0,0 0,1 0,-1 0,0 0,0 0,1 0,-1 0,0 0,0 0,1 0,-1 0,0 0,0 0,1 0,-1 1,0-1,0 0,1 0,-1 0,0 0,0 1,0-1,1 0,-1 0,0 0,0 0,0 1,0-1,0 0,1 0,-1 1,0-1,0 0,0 0,0 1,0-1,0 0,0 0,0 1,0-1,0 0,0 1,-6 16,-10 12,-3-1,0-1,-1 0,-29 28,32-36,-12 13,-1-1,-48 37,69-61,6-5,0 0,0 0,0 0,1 0,-1 0,1 1,-1-1,1 1,0 0,0 0,0-1,-1 5,3-7,0 0,0 0,0 0,0 1,0-1,0 0,0 0,0 0,0 1,0-1,0 0,0 0,0 0,0 1,0-1,0 0,1 0,-1 0,0 0,0 1,0-1,0 0,0 0,1 0,-1 0,0 0,0 0,0 0,1 1,-1-1,0 0,0 0,0 0,1 0,-1 0,0 0,0 0,0 0,1 0,-1 0,0 0,0 0,0 0,1 0,-1 0,0 0,0-1,0 1,1 0,-1 0,0 0,0 0,10-4,0 0,0-1,-1 0,0-1,0 0,10-8,19-13,-11 11,1 1,1 1,0 1,1 1,1 2,-1 2,1 0,38-3,-67 10,-1 1,1 0,-1-1,1 1,-1 0,1 0,-1 1,1-1,-1 0,1 0,-1 1,1-1,-1 1,1-1,-1 1,0-1,1 1,-1 0,0 0,1 0,-1 0,0 0,2 2,-2-1,-1-1,0 1,0-1,1 1,-1 0,0-1,0 1,0-1,-1 1,1 0,0-1,-1 1,1-1,-1 1,1-1,-1 1,0-1,1 1,-1-1,0 0,0 1,-2 1,-26 33,28-36,1 1,0-1,0 0,-1 1,1-1,0 0,0 0,0 1,0-1,0 0,0 1,-1-1,1 0,0 1,0-1,0 0,0 1,0-1,0 0,0 1,0-1,0 0,0 1,1-1,-1 0,0 1,0-1,0 0,0 1,0-1,1 0,-1 0,0 1,0-1,1 1,13 1,19-8,75-30,21-6,-117 40,0 1,0 0,0 1,0 0,17 2,-18 0,1-2,0 1,-1-1,22-4,-25 2,-8 0,-17-2,-27 0,32 4,1 0,-1-1,1 0,-1-1,1-1,0 1,0-2,0 0,0 0,1-1,-19-11,-3-8,19 13,-1 1,0 0,-1 1,0 0,-24-9,18 9,0-1,0 0,-29-22,-6-2,44 27,-1 0,1-1,0-1,-20-17,28 21,0 0,0 1,1-1,-1-1,1 1,1 0,-1-1,1 0,-1 1,2-1,-1 0,1 0,0 0,-1-8,1-18,5-49,-2 47,-2-41,0 64,-2 1,1-1,-1 1,-1-1,0 1,0 0,-1 0,-5-10,4 14,0-1,0 1,-1 0,1 0,-1 0,-1 1,1 0,-1 0,-9-5,-23-18,34 25,0-2,1 1,-1-1,1 1,0-1,0 0,0-1,1 1,0-1,0 1,0-1,1 0,0 0,0 0,0-1,1 1,0 0,0-1,0-10,2-37,1 32,-2 18,0 5,-1 156,4 68,24-28,-28-399,1 198,0 0,0 0,1-1,0 1,-1 0,1 0,1 0,-1 0,1 0,-1 0,1 0,0 0,0 1,1-1,2-3,0 2,0 0,1 1,-1 0,1 0,0 0,0 0,1 1,8-4,-9 5,0-1,0 1,0 0,1 0,-1 1,0-1,10 1,-13 1,0 0,0 1,0 0,0-1,0 1,0 0,0 1,0-1,0 0,-1 1,1 0,-1-1,1 1,-1 0,0 0,1 1,-1-1,2 3,22 30,-1 1,-1 2,33 73,26 43,-55-115,2-2,43 44,-34-41,33 48,-68-84,0 1,0-1,1 0,-1-1,1 1,5 3,-5-4,-1 0,0 0,0 0,0 1,7 7,-11-11,0 0,0 1,1-1,-1 0,0 0,0 0,0 1,0-1,0 0,0 0,1 1,-1-1,0 0,0 0,0 1,0-1,0 0,0 0,0 1,0-1,0 0,0 0,0 1,0-1,-1 0,1 0,0 1,0-1,0 0,0 0,0 1,0-1,0 0,-1 0,1 0,0 1,0-1,-1 0,-12 5,-17-3,28-2,-192-3,189 3,0-1,1 0,-1-1,1 1,-1-1,1 1,0-2,-1 1,1 0,0-1,1 1,-5-5,-4-3,1-2,-12-15,-11-11,-116-122,142 151,2 0,-1-1,-9-19,13 22,0 0,-1 0,0 0,-1 1,1-1,-1 1,0 1,-1-1,1 0,-8-4,-1 0,-1 1,0 0,-1 1,0 1,0 0,0 1,-1 1,0 0,0 2,0 0,-1 0,-19 1,4 4,0 2,0 1,1 2,0 1,-33 12,56-17,5-2,0 0,0 0,0 0,1 1,-1-1,0 1,1 0,-1 0,1 0,0 1,-4 2,7-5,0 0,0 0,0 1,0-1,0 0,0 0,0 0,0 0,0 0,0 1,0-1,0 0,0 0,0 0,0 0,0 1,0-1,0 0,0 0,0 0,0 0,0 0,0 1,0-1,0 0,0 0,0 0,0 0,0 0,0 1,1-1,-1 0,0 0,0 0,0 0,0 0,0 0,0 0,1 0,-1 1,0-1,0 0,0 0,0 0,12 2,10-4,-10 1,0-2,0 0,-1 0,1-1,-1 0,1-1,-1-1,0 0,-1 0,0-1,17-14,-3 2,-18 15,-1 0,1-1,-1 1,0-1,6-9,85-143,-91 147,-1 0,-1-1,1 1,-2-1,4-21,-5 21,1-1,1 1,0 0,7-18,-10 29,1-1,-1 0,1 0,-1 0,0 1,1-1,-1 0,1 0,0 1,-1-1,1 0,0 1,-1-1,1 1,0-1,0 1,-1-1,1 1,0-1,0 1,0 0,0 0,0-1,1 1,-1 0,1 0,-1 1,1-1,-1 0,0 1,1-1,-1 1,0 0,1-1,-1 1,0 0,0 0,3 1,2 5,0 0,0-1,9 15,14 28,-2 1,-3 0,19 56,-5-12,-20-47,-13-31,1 0,1 0,9 15,59 71,0-1,-27-15,-31-51,42 58,-45-76,2-1,0-1,19 14,-29-24,0 0,-1-1,-1-1,0 1,0-1,0 1,0 0,3 7,-6-10,0 0,-1 1,1-1,0 1,-1-1,0 1,1-1,-1 1,0-1,0 1,0 0,0-1,0 1,0-1,0 1,-1-1,1 1,-1-1,1 1,-1-1,1 1,-1-1,0 0,0 1,1-1,-1 0,-2 2,-3 3,0-1,0 0,-1 0,0-1,0 0,0 0,0 0,-1-1,1 0,-16 3,-12 6,-456 190,442-179,0 3,2 2,-45 35,31-21,-29 17,-68 48,120-79,2 1,-35 38,63-58,1 1,0 0,-6 11,7-11,0 0,-1-1,-13 15,-23 26,22-24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30:55.649"/>
    </inkml:context>
    <inkml:brush xml:id="br0">
      <inkml:brushProperty name="width" value="0.4" units="cm"/>
      <inkml:brushProperty name="height" value="0.8" units="cm"/>
      <inkml:brushProperty name="color" value="#A9D3FD"/>
      <inkml:brushProperty name="tip" value="rectangle"/>
      <inkml:brushProperty name="rasterOp" value="maskPen"/>
      <inkml:brushProperty name="ignorePressure" value="1"/>
    </inkml:brush>
  </inkml:definitions>
  <inkml:trace contextRef="#ctx0" brushRef="#br0">1593 4624,'91'-59,"87"-51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4:20.859"/>
    </inkml:context>
    <inkml:brush xml:id="br0">
      <inkml:brushProperty name="width" value="0.4" units="cm"/>
      <inkml:brushProperty name="height" value="0.8" units="cm"/>
      <inkml:brushProperty name="color" value="#ABFBF9"/>
      <inkml:brushProperty name="tip" value="rectangle"/>
      <inkml:brushProperty name="rasterOp" value="maskPen"/>
      <inkml:brushProperty name="ignorePressure" value="1"/>
    </inkml:brush>
  </inkml:definitions>
  <inkml:trace contextRef="#ctx0" brushRef="#br0">2229 115,'-243'13,"63"-2,-112-7,385 2,-71-3,764 98,-740-93,46 15,-60-9,-32-14,1 0,-1 1,0-1,1 0,-1 0,1 1,-1-1,0 0,1 1,-1-1,0 0,0 1,1-1,-1 1,0-1,0 0,0 1,0-1,1 1,-1-1,0 1,0-1,0 0,0 1,0-1,0 1,0-1,0 1,0-1,0 1,0-1,-1 1,1-1,0 0,0 1,0-1,0 1,-1-1,1 0,0 1,0-1,-1 0,1 1,0-1,-1 0,1 1,0-1,-1 0,0 1,-22 12,23-13,-33 11,-1 0,0-3,0 0,-60 4,48-7,-954 132,2 34,940-159,10-2,-65 6,111-15,-1-1,0 0,1-1,-1 1,1 0,-1-1,1 1,-1-1,1 0,-4-1,6 2,0 0,0 0,0 0,-1 0,1-1,0 1,0 0,0 0,0 0,-1 0,1 0,0-1,0 1,0 0,0 0,0 0,0-1,0 1,-1 0,1 0,0 0,0-1,0 1,0 0,0 0,0 0,0-1,0 1,0 0,0 0,0-1,0 1,0 0,0 0,1 0,-1-1,0 1,0 0,0 0,16-10,12 1,0 2,0 1,43-4,-13 3,374-51,-288 45,145 8,-288 4,-10-1,-25-3,16 3,-575-133,338 69,214 57,21 6,1-2,-1 0,1-1,0-1,1 0,-28-16,45 22,0 0,-1 1,1-1,0 0,0 0,0 0,0 0,0 0,0 0,0 0,0 0,0 0,0 0,0-1,1 1,-1 0,0-1,1 1,-1 0,1-1,0 1,-1-1,1 1,0-1,0 1,0-1,0 1,0-1,0 1,0 0,1-1,-1 1,1-1,-1 1,1 0,-1-1,1 1,1-2,1-2,1 1,0 0,0 0,0 0,1 1,-1-1,1 1,0 0,8-3,34-15,1 3,56-14,109-17,-141 33,274-52,-194 44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4:24.510"/>
    </inkml:context>
    <inkml:brush xml:id="br0">
      <inkml:brushProperty name="width" value="0.4" units="cm"/>
      <inkml:brushProperty name="height" value="0.8" units="cm"/>
      <inkml:brushProperty name="color" value="#ABFBF9"/>
      <inkml:brushProperty name="tip" value="rectangle"/>
      <inkml:brushProperty name="rasterOp" value="maskPen"/>
      <inkml:brushProperty name="ignorePressure" value="1"/>
    </inkml:brush>
  </inkml:definitions>
  <inkml:trace contextRef="#ctx0" brushRef="#br0">350 301,'-2'-4,"0"0,0-1,0 1,0 1,-1-1,1 0,-1 0,0 1,0 0,0 0,-7-5,2-1,-97-109,94 104,0 1,-1 0,0 0,-1 2,0-1,-1 2,0-1,-26-12,39 22,0 1,1-1,-1 1,0-1,0 1,0 0,0-1,0 1,0 0,0 0,0 0,0 0,0 0,0 0,0 0,0 0,0 0,0 0,0 0,0 1,1-1,-1 0,0 1,0-1,0 0,0 1,0-1,1 1,-1 0,0-1,0 1,1 0,-1-1,0 1,1 0,-1 0,1 0,-1-1,1 1,-1 0,1 0,0 0,-1 0,1 0,0 0,0 0,0 0,-1 0,1 1,-1 8,0 1,1 0,1 18,0-15,-13 195,0-15,12-166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7:10.434"/>
    </inkml:context>
    <inkml:brush xml:id="br0">
      <inkml:brushProperty name="width" value="0.4" units="cm"/>
      <inkml:brushProperty name="height" value="0.8" units="cm"/>
      <inkml:brushProperty name="color" value="#C1E5C1"/>
      <inkml:brushProperty name="tip" value="rectangle"/>
      <inkml:brushProperty name="rasterOp" value="maskPen"/>
      <inkml:brushProperty name="ignorePressure" value="1"/>
    </inkml:brush>
  </inkml:definitions>
  <inkml:trace contextRef="#ctx0" brushRef="#br0">73 782,'21'-16,"-8"5,1 0,25-14,126-63,-80 49,-60 29,-1-2,31-18,-47 25,13-10,1 2,0 0,31-12,-42 21,-1 0,0-1,0 0,0-1,-1 0,0 0,0-1,-1 0,0-1,0 1,0-2,12-17,-13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7:10.435"/>
    </inkml:context>
    <inkml:brush xml:id="br0">
      <inkml:brushProperty name="width" value="0.4" units="cm"/>
      <inkml:brushProperty name="height" value="0.8" units="cm"/>
      <inkml:brushProperty name="color" value="#C1E5C1"/>
      <inkml:brushProperty name="tip" value="rectangle"/>
      <inkml:brushProperty name="rasterOp" value="maskPen"/>
      <inkml:brushProperty name="ignorePressure" value="1"/>
    </inkml:brush>
  </inkml:definitions>
  <inkml:trace contextRef="#ctx0" brushRef="#br0">426 782,'8'-10,"33"-31,28-32,-54 56,-2 0,0-1,-1 0,16-34,-12 23,-2-1,21-58,-6 9,-21 58,-1-1,-1 1,-1-1,3-29,-1 11,-2 15,15-38,-6 20,-15 41,-2 7,-12 18,-15 30,13-20,3-5,-1-1,-19 26,-62 59,59-70,-22 19,-17 20,66-71,-1 0,0-1,0 0,-1-1,0 0,0-1,-1 0,0-1,-17 6,-30 16,54-25,1 1,-1 1,1-1,0 1,0 0,-6 8,6-7,0-1,-1 1,0-1,-9 8,-53 34,60-41,0 0,1 1,-1 0,6-4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7:41.671"/>
    </inkml:context>
    <inkml:brush xml:id="br0">
      <inkml:brushProperty name="width" value="0.4" units="cm"/>
      <inkml:brushProperty name="height" value="0.8" units="cm"/>
      <inkml:brushProperty name="color" value="#C1E5C1"/>
      <inkml:brushProperty name="tip" value="rectangle"/>
      <inkml:brushProperty name="rasterOp" value="maskPen"/>
      <inkml:brushProperty name="ignorePressure" value="1"/>
    </inkml:brush>
  </inkml:definitions>
  <inkml:trace contextRef="#ctx0" brushRef="#br0">593 1416,'-28'9,"-3"-2,-1-1,0-2,0-1,-34-1,56-3,0-1,0-1,-1 0,2 0,-1-1,0 0,1-1,-1 0,-15-11,-13-7,30 19,0-1,0 0,1 0,0-1,0 1,0-2,-6-7,0-3,-20-35,3 4,13 21,-18-37,30 53,1 0,0-1,0 1,2-1,-1 0,-1-23,4 26,0 0,0 0,0-1,1 1,1 0,0 0,0 0,0 0,1 1,1-1,-1 1,1-1,1 1,5-8,4-4,2-5,28-31,-37 48,1 0,0 1,0 0,1 1,0 0,0 0,16-7,5-1,1 2,0 1,0 2,1 0,0 3,38-4,40 5,124 10,-222-3,1 0,-1 0,0 1,0 0,0 1,0 1,-1 0,1 1,-1 0,-1 0,16 13,2 4,-2 1,41 49,-61-66,0 1,0 0,-1 0,0 1,0-1,-1 1,0 0,-1 1,5 17,-5-7,-1 0,-1-1,-2 39,1-33,0-13,-1 1,0 0,-1 0,-4 20,4-29,0 1,0-1,0 0,0 0,0 0,-1 0,0 0,0-1,0 1,0-1,-1 0,1 0,-1 0,1 0,-1-1,-8 5,-12 4,-1-2,0 0,0-1,-1-1,-49 5,-133 0,183-12,0-1,0 0,-45-10,56 7,0 0,0-1,1-1,0 0,0 0,0-2,-22-16,-15-18,1-3,-53-65,89 96,1-1,1 0,0-1,1-1,-8-18,13 23,1-1,0 1,0-1,1 0,1 0,0 0,1 0,1-14,0 18,0 0,0 1,0 0,1 0,3-13,-3 19,0 0,-1 0,1 0,0 0,1-1,-1 2,0-1,0 0,1 0,-1 0,1 1,0-1,0 1,-1-1,1 1,0-1,0 1,0 0,0 0,4-1,17-4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7:41.673"/>
    </inkml:context>
    <inkml:brush xml:id="br0">
      <inkml:brushProperty name="width" value="0.4" units="cm"/>
      <inkml:brushProperty name="height" value="0.8" units="cm"/>
      <inkml:brushProperty name="color" value="#C1E5C1"/>
      <inkml:brushProperty name="tip" value="rectangle"/>
      <inkml:brushProperty name="rasterOp" value="maskPen"/>
      <inkml:brushProperty name="ignorePressure" value="1"/>
    </inkml:brush>
  </inkml:definitions>
  <inkml:trace contextRef="#ctx0" brushRef="#br0">673 1391,'0'0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7:41.672"/>
    </inkml:context>
    <inkml:brush xml:id="br0">
      <inkml:brushProperty name="width" value="0.4" units="cm"/>
      <inkml:brushProperty name="height" value="0.8" units="cm"/>
      <inkml:brushProperty name="color" value="#C1E5C1"/>
      <inkml:brushProperty name="tip" value="rectangle"/>
      <inkml:brushProperty name="rasterOp" value="maskPen"/>
      <inkml:brushProperty name="ignorePressure" value="1"/>
    </inkml:brush>
  </inkml:definitions>
  <inkml:trace contextRef="#ctx0" brushRef="#br0">84 936,'6'-1,"0"0,0 0,0 0,0-1,0 1,-1-1,1-1,-1 1,1-1,-1 0,7-5,9-8,25-24,-23 20,3-4,-2-2,0 0,-1-1,-2-2,19-32,-27 43,0 1,31-31,-31 35,-1 0,0-1,-1 0,18-29,-20 27,1 1,0 1,1 0,14-13,-11 12,0-1,17-26,-11 12,2 1,1 1,1 1,37-32,-60 58,26-24,44-31,-62 50,0 1,1-1,-1 1,1 1,0 0,0 1,0-1,1 2,17-3,-25 5,-1 0,0 0,1 0,-1 0,0 0,0 1,1-1,-1 1,0-1,0 1,1 0,-1 0,0 0,0 0,0 0,0 0,-1 1,1-1,0 1,0-1,-1 1,1 0,-1 0,1 0,-1 0,0 0,0 0,0 0,0 0,0 0,0 0,-1 0,1 1,0 3,1 8,-1 1,0 0,0 0,-3 21,1-14,0 19,-5 76,4-103,-1 0,0-1,-1 1,0-1,-1 0,-10 19,-56 84,-14 24,75-122,-1 0,0 0,-1-1,-1-1,-1 0,0-1,-1 0,-1-1,0-1,-21 14,14-10,0 1,2 1,0 1,1 1,-26 36,10-17,18-20,-17 23,31-37,0 0,0 1,0 0,1 0,0 0,0 0,0 1,-1 8,4-14,0 0,-1 0,1 0,0-1,0 1,0 0,1 0,-1 0,0 0,1-1,-1 1,1 0,-1 0,1-1,0 1,0 0,0-1,0 1,0-1,0 1,0-1,1 0,-1 1,0-1,1 0,-1 0,1 0,-1 0,1 0,0 0,-1 0,1-1,0 1,0 0,-1-1,1 0,2 1,9 1,-1 0,1-1,-1-1,18-1,-17 1,49-3,88 2,-146 1,0 1,-1 0,1 0,0 0,-1 0,1 1,-1 0,1-1,-1 1,0 0,3 3,-5-4,0-1,0 1,-1 0,1-1,0 1,-1 0,1 0,0-1,-1 1,1 0,-1 0,1 0,-1 0,1 0,-1 0,0 0,0 0,1 0,-1 0,0 0,0 0,0 0,0 0,0 0,0 0,0 0,-1 0,1 0,0 0,-1 0,1 0,0 0,-1 0,1 0,-1 0,1 0,-1-1,0 1,1 0,-1 0,0-1,0 1,1 0,-1-1,-2 2,-6 4,-1 0,0-1,0 0,-1 0,-11 3,-6 2,-25 11,47-19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7:50.168"/>
    </inkml:context>
    <inkml:brush xml:id="br0">
      <inkml:brushProperty name="width" value="0.4" units="cm"/>
      <inkml:brushProperty name="height" value="0.8" units="cm"/>
      <inkml:brushProperty name="color" value="#C1E5C1"/>
      <inkml:brushProperty name="tip" value="rectangle"/>
      <inkml:brushProperty name="rasterOp" value="maskPen"/>
      <inkml:brushProperty name="ignorePressure" value="1"/>
    </inkml:brush>
  </inkml:definitions>
  <inkml:trace contextRef="#ctx0" brushRef="#br0">517 1,'-4'0,"0"0,0 1,0 0,0-1,0 2,0-1,1 0,-1 1,0-1,1 1,-1 0,1 1,0-1,0 0,-5 6,-4 4,1 0,-15 24,17-23,-21 24,-51 30,25-23,49-34,11-4,21-2,281-2,-154-5,457 3,-588 1,0 1,35 8,-39-6,1 0,0-2,-1 0,30-1,-45-1,0 0,0 0,0 0,0-1,0 1,0-1,0 1,0-1,-1 0,1 1,0-1,0 0,0 0,-1 0,1-1,0 1,-1 0,1-1,-1 1,0-1,1 1,-1-1,0 0,0 1,0-1,0 0,0 0,-1 0,1 0,0 0,-1 0,1-2,-1 0,0 1,0-1,-1 1,1 0,-1-1,0 1,0 0,0-1,0 1,0 0,-1 0,0 0,1 0,-1 0,0 0,0 1,-1-1,-4-4,-111-85,111 86,0 1,-1 0,0 0,0 1,0 0,0 1,-1-1,1 2,-1-1,0 1,-17-1,-7 0,1 3,-34 3,7 0,-336-2,216-2,141 3,-69 13,67-8,27-5,0 1,0 0,1 1,-1 0,1 1,0 0,0 1,1 0,0 1,0 0,-13 12,13-10,-1-1,0-1,0 0,0-1,-1 0,0-1,0 0,-1-1,1 0,-1-1,-25 2,11 2,21-1,7-5,0-1,1 1,-1-1,1 0,-1 1,0-1,1 0,-1 1,1-1,-1 0,1 1,0-1,-1 0,1 0,-1 0,1 0,-1 0,1 1,0-1,-1 0,2 0,4 0,0 0,0 1,0-2,1 1,-1-1,0 0,9-3,48-18,-19 6,-9 7,1 0,0 3,58-4,111 10,-110 1,-64 0,-1 1,49 9,-63-8,1 1,-1 2,0-1,0 2,0 0,18 12,140 75,-112-63,-59-29,1-1,-1 1,0 0,0 1,0-1,0 1,0-1,-1 1,1 0,-1 0,1 0,-1 0,0 0,0 0,2 7,-3-6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7:50.167"/>
    </inkml:context>
    <inkml:brush xml:id="br0">
      <inkml:brushProperty name="width" value="0.4" units="cm"/>
      <inkml:brushProperty name="height" value="0.8" units="cm"/>
      <inkml:brushProperty name="color" value="#C1E5C1"/>
      <inkml:brushProperty name="tip" value="rectangle"/>
      <inkml:brushProperty name="rasterOp" value="maskPen"/>
      <inkml:brushProperty name="ignorePressure" value="1"/>
    </inkml:brush>
  </inkml:definitions>
  <inkml:trace contextRef="#ctx0" brushRef="#br0">58 2222,'31'28,"-14"-14,0 1,-1 1,18 23,-28-31,1-1,0 0,0 0,0-1,1 0,0 0,14 8,-5-5,1-1,34 12,-34-16,0 0,0-1,0-1,0-1,1 0,-1-1,1-1,-1-1,22-5,-35 5,1 0,-1 0,0-1,0 1,0-1,0-1,0 1,0-1,-1 1,0-1,0-1,7-7,2-7,22-40,-28 46,248-478,-243 465,-1-1,-1 0,9-45,-17 63,1 0,-1 0,2 1,-1 0,1-1,9-13,35-40,-37 50,-1-1,0 0,-1 0,0 0,-1-1,9-23,-14 28,1-1,-1 0,2 1,0 0,0 0,0 0,1 1,1 0,-1 0,1 0,1 1,-1 0,1 0,9-5,-5 4,-1 0,0-1,-1 0,1-1,-2 0,1 0,-2-1,1-1,11-21,-14 23,5-4,0 1,1-1,0 2,27-22,-25 24,-1-1,-1-1,0 0,-1 0,15-21,-11 12,1 0,0 1,25-22,10-12,-5 0,78-84,-99 109,-21 23,0 1,0 0,1 0,0 0,0 0,0 1,0 0,1 0,6-3,-3 3,0 0,0 1,1 0,-1 0,1 1,0 0,-1 1,1 0,11 1,-17 0,-1 0,1 0,-1 1,1-1,-1 1,1 0,-1 0,1 1,-1-1,0 1,0-1,0 1,0 0,0 0,0 0,0 1,0-1,-1 1,1-1,-1 1,0 0,0 0,0 0,0 0,-1 0,1 0,1 7,8 26,-3 0,-1 1,3 41,-8-62,0-1,2 1,0-1,9 21,-7-17,0-1,5 28,-3 73,-7-91,0 0,1 0,2 0,11 40,-8-41,0 0,-2 0,3 45,-7 83,-2-88,1-63,0 0,1 0,-2 0,1 0,0 0,-1 0,0 0,0 0,0 0,0 0,-1 0,0-1,0 1,0 0,0-1,0 0,0 1,-1-1,0 0,0 0,0 0,0-1,0 1,0-1,-1 1,1-1,-1 0,0-1,1 1,-7 1,-8 4,0-1,0-1,0-1,-34 3,-75-4,125-3,-590-1,588 1,-1 0,0 0,1-1,-1 1,1-1,-1 0,1 0,0-1,-7-2,9 3,0-1,0 1,0-1,0 0,0 1,1-1,-1 0,1 0,-1 0,1 0,0 0,0 0,0-1,0 1,0 0,0 0,0-1,1 1,-1-5,-1-8,1-1,0 1,2-1,0 1,0 0,1-1,1 1,9-29,4 3,38-72,-48 101,1 1,0 1,1-1,0 1,1 0,0 1,0 0,14-10,4 1,1 1,32-15,-1 0,-28 14,64-25,-89 41,0-1,0 1,0-1,-1-1,0 1,1-1,-1 0,0 0,-1 0,1-1,-1 1,0-1,0 0,0-1,-1 1,5-11,1-4,-2-1,-1 0,6-35,-6 29,10-32,-9 40,-1 0,-1-1,-1 1,0-1,1-22,-5 32,1 0,0 0,1 0,0 0,1 1,0-1,0 1,1 0,0 0,1 0,9-13,-10 16,0-1,-1 1,0-1,0 1,0-1,0 0,-1 0,-1 0,1 0,-1-1,1-10,-3 13,1 0,-1 0,0 0,0 1,0-1,0 1,-1-1,0 1,0-1,0 1,-1 0,1 0,-1 0,0 0,0 1,0-1,-1 1,-6-6,-4-1,0 0,-1 1,0 1,-1 0,-19-6,-87-24,59 20,34 11,0 1,-1 2,1 1,-1 1,-39 3,66 0,-1-1,1 0,0 0,0 0,0-1,-1 1,1-1,0 0,0 0,0 0,0 0,0 0,0-1,0 1,1-1,-1 0,0 1,1-2,0 1,-1 0,1 0,0-1,0 1,0-1,0 1,1-1,-1 0,1 0,-1 0,1 0,0 0,0 0,1 0,-1 0,0 0,1-6,-1 5,0 0,1 0,-1 0,1 0,0 0,0 0,1 0,-1 0,1 0,0 0,0 0,0 0,0 0,1 0,0 1,0-1,0 0,0 1,0 0,1-1,-1 1,1 0,0 0,0 1,0-1,0 1,1-1,-1 1,1 0,-1 0,1 0,0 1,0-1,-1 1,1 0,0 0,7 0,30-3,0 2,66 6,-16-1,300-3,-385 0,0 0,0 0,0 0,0 1,-1 0,1 0,0 1,-1-1,1 1,-1 0,1 1,-1-1,0 1,0 0,0 1,-1-1,1 1,-1 0,0 0,0 0,0 0,0 1,-1 0,0 0,0 0,5 10,0 6,-1 0,-1 1,5 35,-7-36,0 0,1-1,1 0,14 34,-8-32,-2 2,-1-1,0 1,8 43,-15-53,0-1,-1 0,0 1,-1-1,-1 1,0-1,0 1,-2-1,0 0,-7 21,6-23,-7 20,-2 0,-1 0,-2-1,-24 36,-36 12,50-49,15-16,0 0,0 1,1 0,-12 24,-10 26,-66 100,62-108,26-37,-2 0,-1-1,0 0,-1-1,-22 21,17-23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7:50.166"/>
    </inkml:context>
    <inkml:brush xml:id="br0">
      <inkml:brushProperty name="width" value="0.4" units="cm"/>
      <inkml:brushProperty name="height" value="0.8" units="cm"/>
      <inkml:brushProperty name="color" value="#C1E5C1"/>
      <inkml:brushProperty name="tip" value="rectangle"/>
      <inkml:brushProperty name="rasterOp" value="maskPen"/>
      <inkml:brushProperty name="ignorePressure" value="1"/>
    </inkml:brush>
  </inkml:definitions>
  <inkml:trace contextRef="#ctx0" brushRef="#br0">966 2094,'-11'-1,"-1"-1,1-1,-1 1,1-2,0 1,0-2,-13-7,-8-1,-75-40,0 0,92 46,1-1,0 0,1-1,-14-11,17 11,0 2,0-1,-1 1,0 1,0 0,0 1,-24-8,15 9,0-1,0 0,1-2,0 0,0-1,1 0,0-2,-19-13,33 19,0 0,0 0,1 0,-1 0,1-1,0 1,0-1,0 0,1 0,0 0,0 0,0-1,0 1,1-1,0 1,-1-11,2 12,0 0,0-1,0 1,0 0,1 0,0-1,0 1,0 0,0 0,1 0,-1 0,1 0,0 0,0 0,1 1,-1-1,1 1,-1-1,1 1,0 0,1 0,3-3,11-5,1 1,0 1,1 0,27-7,85-17,22 5,84-20,-58 11,-178 36,1 1,-1-1,0 1,1-1,-1 0,0 0,0 0,0 0,0-1,0 1,3-3,-4 4,-1 0,0-1,1 1,-1 0,0-1,0 1,1-1,-1 1,0 0,0-1,0 1,0-1,1 1,-1-1,0 1,0 0,0-1,0 1,0-1,0 1,0-1,0 1,0-1,-1 0,1 1,-1-1,1 0,-1 0,1 0,-1 1,0-1,1 0,-1 0,0 1,0-1,0 1,0-1,1 1,-1-1,-2 0,-19-7,-1 1,0 1,0 1,0 2,-25-2,-15-3,-21-4,45 8,0-2,1-1,-69-23,99 26,-21-7,1-1,0-1,-39-25,28 15,25 16,1 0,1-1,-1 0,-17-16,28 23,0-1,0 0,1 0,-1 0,0-1,1 1,-1 0,1 0,0-1,0 1,0-1,0 1,0-1,1 0,-1 1,1-1,-1 0,1 1,0-1,0 0,0 1,1-1,-1 0,0 1,1-1,0 0,0 1,0-1,0 1,2-4,2-2,1 0,1 1,0-1,0 1,0 0,1 1,0 0,0 0,16-8,-2 0,77-46,4 4,2 5,1 4,146-42,-209 76,2 2,63-8,-81 12,-27 7,0 0,0 0,0 0,0 0,0 0,0 0,0 0,0-1,1 1,-1 0,0 0,0 0,0 0,0 0,0 0,0 0,0 0,0 0,0 0,0 0,0-1,0 1,0 0,0 0,0 0,0 0,0 0,0 0,0 0,0 0,0-1,0 1,0 0,0 0,0 0,0 0,0 0,0 0,0 0,0 0,0 0,0-1,0 1,0 0,0 0,0 0,-1 0,1 0,0 0,0 0,0 0,0 0,0 0,0 0,0 0,0 0,0 0,-1 0,-15-4,-120-1,15 2,53-3,-206-11,241 15,-1-2,-52-13,83 16,1 0,-1 1,1-1,0 0,-1-1,1 1,0 0,0-1,0 1,0-1,0 1,0-1,0 0,0 0,1 0,-3-4,2 2,0 0,0 0,0 0,1 0,0-1,0 1,0-1,0 1,0-5,1 2,0-1,0 1,1 0,-1-1,2 1,-1 0,1 0,0 0,1 0,-1 1,8-13,-3 9,1 0,1 0,0 1,1 0,-1 0,17-10,71-38,-61 37,39-21,85-34,-134 65,0 1,1 1,-1 1,2 1,-1 1,1 2,38 0,-89 3,1 2,0 0,-33 8,-77 24,79-20,-177 57,220-66,0 0,0 1,0 0,1 1,0 0,0 1,-12 12,-13 12,22-21,1 1,1 0,0 0,0 1,1 0,1 1,-12 25,-5 9,18-38,0-1,0 0,-1 0,-1 0,1-1,-1-1,-11 8,9-7,0 1,0 1,0 0,-8 12,9-8,1 1,0 0,2 1,-1 0,2 0,0 1,1-1,1 1,0 1,-1 19,1 24,5 96,1-63,0-9,-4 100,-1-162,-9 30,3-11,2-13,-1-1,-2 0,-17 38,15-41,1 1,4-8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30:55.648"/>
    </inkml:context>
    <inkml:brush xml:id="br0">
      <inkml:brushProperty name="width" value="0.4" units="cm"/>
      <inkml:brushProperty name="height" value="0.8" units="cm"/>
      <inkml:brushProperty name="color" value="#A9D3FD"/>
      <inkml:brushProperty name="tip" value="rectangle"/>
      <inkml:brushProperty name="rasterOp" value="maskPen"/>
      <inkml:brushProperty name="ignorePressure" value="1"/>
    </inkml:brush>
  </inkml:definitions>
  <inkml:trace contextRef="#ctx0" brushRef="#br0">1862 4636,'-269'88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7:50.163"/>
    </inkml:context>
    <inkml:brush xml:id="br0">
      <inkml:brushProperty name="width" value="0.4" units="cm"/>
      <inkml:brushProperty name="height" value="0.8" units="cm"/>
      <inkml:brushProperty name="color" value="#C1E5C1"/>
      <inkml:brushProperty name="tip" value="rectangle"/>
      <inkml:brushProperty name="rasterOp" value="maskPen"/>
      <inkml:brushProperty name="ignorePressure" value="1"/>
    </inkml:brush>
  </inkml:definitions>
  <inkml:trace contextRef="#ctx0" brushRef="#br0">274 575,'18'33,"63"139,-61-122,-12-33,0 1,-2 0,0 0,-1 1,3 26,11 135,-9-65,-10-112,0 0,1 0,0-1,-1 1,1 0,0 0,0 0,1-1,-1 1,1 0,-1-1,3 3,8 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7:50.165"/>
    </inkml:context>
    <inkml:brush xml:id="br0">
      <inkml:brushProperty name="width" value="0.4" units="cm"/>
      <inkml:brushProperty name="height" value="0.8" units="cm"/>
      <inkml:brushProperty name="color" value="#C1E5C1"/>
      <inkml:brushProperty name="tip" value="rectangle"/>
      <inkml:brushProperty name="rasterOp" value="maskPen"/>
      <inkml:brushProperty name="ignorePressure" value="1"/>
    </inkml:brush>
  </inkml:definitions>
  <inkml:trace contextRef="#ctx0" brushRef="#br0">34 247,'1'-1,"0"1,0-1,0 1,1-1,1 1,-1 0,-1 0,1 0,0 0,0 1,-1-1,1 0,0 1,-1 0,1-1,0 1,-1 0,1 0,-1 0,1 0,-1 0,0 0,3 2,10 12,0-1,-6-4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7:50.164"/>
    </inkml:context>
    <inkml:brush xml:id="br0">
      <inkml:brushProperty name="width" value="0.4" units="cm"/>
      <inkml:brushProperty name="height" value="0.8" units="cm"/>
      <inkml:brushProperty name="color" value="#C1E5C1"/>
      <inkml:brushProperty name="tip" value="rectangle"/>
      <inkml:brushProperty name="rasterOp" value="maskPen"/>
      <inkml:brushProperty name="ignorePressure" value="1"/>
    </inkml:brush>
  </inkml:definitions>
  <inkml:trace contextRef="#ctx0" brushRef="#br0">1130 2,'-84'-1,"-93"2,170 0,0 0,0 0,0 1,0 0,0 0,1 1,-1-1,1 2,0-1,0 0,0 1,0 0,0 1,1-1,0 1,0 0,0 0,1 1,0 0,-6 10,-3 8,1 1,1 1,-14 52,13-37,-34 136,44-167,-1 0,-1 0,0 0,-8 14,8-15,0-1,0 1,0-1,1 1,1 0,-3 12,3 10,2 38,-1 13,1-80,0 1,-1 0,1-1,-1 1,0 0,0-1,0 1,0-1,0 1,0-1,-1 0,1 0,-1 1,0-1,1 0,-1 0,0-1,0 1,-1 0,1-1,0 1,0-1,-1 0,1 1,-1-1,1 0,-1-1,1 1,-1 0,-4 0,-9 1,1-1,-1 0,0-1,-19-3,8 1,9 1,1-2,-1 0,1-1,0 0,0-1,9 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7:24.350"/>
    </inkml:context>
    <inkml:brush xml:id="br0">
      <inkml:brushProperty name="width" value="0.4" units="cm"/>
      <inkml:brushProperty name="height" value="0.8" units="cm"/>
      <inkml:brushProperty name="color" value="#C1E5C1"/>
      <inkml:brushProperty name="tip" value="rectangle"/>
      <inkml:brushProperty name="rasterOp" value="maskPen"/>
      <inkml:brushProperty name="ignorePressure" value="1"/>
    </inkml:brush>
  </inkml:definitions>
  <inkml:trace contextRef="#ctx0" brushRef="#br0">65 4471,'26'-109,"-21"89,1 0,1 1,18-35,15-21,34-90,-57 122,2-6,2 1,2 1,45-70,-48 89,-1-2,2 2,1 0,1 2,37-33,-41 42,-1-1,0-1,27-40,17-16,-53 65,0 1,1 0,1 0,-1 1,16-8,-10 6,-1-1,0 0,19-20,-16 15,26-19,3 6,73-34,-108 57,8-3,52-24,-70 33,-1 0,1-1,0 1,-1-1,1 0,-1 1,1-1,-1 0,1 0,-1 0,0 0,1 0,-1-1,0 1,0 0,0-1,2-2,-3 2,1 1,-1-1,0 0,0 0,0 1,-1-1,1 0,0 0,-1 1,1-1,-1 0,0 0,1 1,-1-1,0 1,0-1,-1-1,-7-13,-1 1,-1 0,0 1,-1 0,0 1,-1 0,-29-21,32 26,-1-1,2 0,-1 0,1-1,1 0,0 0,0-1,-6-12,-4-11,-19-54,21 40,-17-88,24 90,-2 1,-25-66,25 86,-12-51,22 74,1 0,-1 0,1 0,-1 0,1 0,-1 0,0 1,0-1,0 0,0 0,0 1,0-1,-1 1,1-1,0 1,-1-1,1 1,-1 0,0 0,1-1,-1 1,0 1,0-1,1 0,-1 0,0 1,-3-2,3 2,-1 1,1-1,-1 0,1 1,-1-1,1 1,0 0,-1 0,1 0,0 0,0 0,0 0,-1 1,1-1,1 1,-1-1,0 1,0 0,1 0,-1 0,-2 3,-4 9,0 0,1 0,1 1,0 0,-6 26,-2 5,-78 292,29 8,-4 14,55-300,3 0,3 1,1 82,7 340,-2-328,0-170,21-599,13 296,26-286,-40-5,-22 535,-14-98,10 129,2-81,2 22,0 87,-1 1,-1-1,0 1,-1 0,-10-22,0-1,4 14,0 0,-22-32,2 3,13 22,11 18,0 0,-9-21,-9-17,18 38,0-1,-6-19,-5-16,8 21,1 0,-8-41,5 1,5 35,1-1,-1-45,8 29,1 34,-2 1,0-1,0 0,-1 0,-1 1,-7-27,-4 3,2 0,-11-71,17 86,-2-1,0 1,-1 0,-13-25,3 5,-1 0,-9-21,26 58,0 0,0 0,1 0,0-1,0 1,0 0,1-12,5 23,1 8,6 28,10 63,-9-38,5 22,-1 2,52 156,45 56,6 5,-90-224,-3 1,-5 2,14 99,1-26,-8-40,-22-93,1 1,19 40,-15-38,14 44,-19-52,1-2,1 1,1-1,0-1,20 27,-7-11,-6-8,-2 1,22 52,-31-63,0 1,-2 0,0 0,-1 1,-1-1,0 27,-1 29,-5 121,0-176,0 1,-1-1,-1 0,0 0,-12 21,5-8,4-14,0 0,-1 0,0-1,-2 0,1-1,-2-1,-23 21,4 0,1 1,2 2,-34 56,20-18,17-31,-41 58,-5 1,-15 18,73-103,-1 1,2 0,1 1,-16 35,13-24,-35 53,35-62,0 1,2 1,-19 48,29-57,7-10,-2-7,0 1,-1 0,1-1,-1 0,1 1,0-1,-1 0,1 1,-1-1,0 0,1 0,-1 0,0-1,2 0,28-28,0 0,34-47,47-76,-81 108,121-200,-46 68,-93 158,0 1,2 0,0 1,34-28,76-47,-105 78,4-5,0 0,38-43,-46 44,0 1,1 1,0 1,1 1,1 0,27-15,-33 23,0 0,0 1,1 1,-1 0,1 1,0 1,0 0,0 0,19 2,-6-1,34 1,-57 0,0 0,0 1,0 0,-1-1,1 1,0 1,-1-1,1 1,0-1,-1 1,0 0,5 3,-7-4,0 0,1 1,-1-1,0 0,0 0,0 0,0 1,-1-1,1 1,0-1,-1 1,1-1,0 1,-1-1,0 1,1-1,-1 1,0-1,0 1,0 0,0-1,0 4,-1-2,0 0,0 0,-1 0,1 0,-1-1,1 1,-1 0,0-1,0 1,0-1,-3 3,-3 2,0 0,0-1,-1 0,0 0,-1-1,-9 5,-1-3,0 0,0-2,0 0,-1-2,-36 3,-109-8,79-1,-253 2,311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7:24.344"/>
    </inkml:context>
    <inkml:brush xml:id="br0">
      <inkml:brushProperty name="width" value="0.4" units="cm"/>
      <inkml:brushProperty name="height" value="0.8" units="cm"/>
      <inkml:brushProperty name="color" value="#C1E5C1"/>
      <inkml:brushProperty name="tip" value="rectangle"/>
      <inkml:brushProperty name="rasterOp" value="maskPen"/>
      <inkml:brushProperty name="ignorePressure" value="1"/>
    </inkml:brush>
  </inkml:definitions>
  <inkml:trace contextRef="#ctx0" brushRef="#br0">643 2171,'-65'237,"53"-186,-122 470,126-500,-1 1,-12 20,13-28,1-1,1 1,0 0,1 0,0 0,2 1,-4 18,6 188,4-105,-2-14,-3 121,-11-125,6-55,-1 46,52-159,-33 50,54-95,78-190,-107 179,-29 96,1 0,1 0,1 0,18-34,4 6,68-92,-76 121,-2-1,-1-1,-1-1,-2-1,23-58,-31 64,0 0,2 1,1 0,16-25,-28 50,-1 0,1-1,0 1,0 0,-1 0,1 0,0 0,0 0,0 0,0 0,0 1,1-1,-1 0,0 0,0 1,0-1,1 1,0-1,-1 1,0 1,0-1,0 1,0-1,-1 1,1 0,0-1,0 1,-1 0,1-1,0 1,-1 0,1 0,-1 0,1 0,-1-1,0 1,1 0,-1 0,0 0,0 0,1 0,-1 0,0 0,0 0,0 1,2 25,0 0,-2 1,-1-1,-7 47,3-33,-89 495,87-507,-2 0,-1-1,-17 33,-47 75,5-11,-76 127,96-161,25-54,17-24,-1 0,-1-1,0 0,-20 20,4-8,-32 40,-7 8,42-53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30:55.644"/>
    </inkml:context>
    <inkml:brush xml:id="br0">
      <inkml:brushProperty name="width" value="0.4" units="cm"/>
      <inkml:brushProperty name="height" value="0.8" units="cm"/>
      <inkml:brushProperty name="color" value="#CECEFE"/>
      <inkml:brushProperty name="tip" value="rectangle"/>
      <inkml:brushProperty name="rasterOp" value="maskPen"/>
      <inkml:brushProperty name="ignorePressure" value="1"/>
    </inkml:brush>
  </inkml:definitions>
  <inkml:trace contextRef="#ctx0" brushRef="#br0">270 2997,'13'1,"63"5,100-5,-80-2,744 49,-676-25,-2 7,-1 7,169 64,-188-46,-2 6,-3 6,243 161,-273-150,-3 3,-4 6,-3 4,148 181,-199-210,61 109,19 74,-75-141,95 213,-129-274,-6-17,-1 2,-1 0,8 40,-16-60,0 0,0 0,-1 0,0 0,0 0,-1 0,0 0,-1 0,0 0,0 0,0-1,-1 1,0-1,-1 0,1 0,-1 0,-6 8,-4 0,0-1,-1 0,0-1,-1 0,-19 11,-4 4,-67 44,-2-5,-210 96,280-145,14-7,1 0,-34 9,48-17,1-2,-1 1,0-1,0 0,0-1,0 0,1 0,-1-1,0 0,-14-5,-56-19,54 15,-1 2,0 0,0 2,0 1,-29-1,48 5,-11 0,1 1,-1 0,0 1,-21 5,34-5,0 0,0 1,1-1,-1 1,0 1,1-1,-1 1,1-1,0 1,0 1,0-1,0 0,0 1,1 0,0 0,0 0,0 0,0 1,-2 5,1-2,0 1,1 0,1 0,0 1,0-1,-1 19,4 59,0-51,0-14,0 0,2 0,0 0,11 36,-10-47,0 0,1 0,0-1,1 0,0 0,1 0,0 0,0-1,1 0,13 12,-10-12,0-1,0 0,1-1,0 0,0 0,1-1,0-1,0 0,0-1,0 0,1-1,-1-1,1 0,0-1,0 0,20-2,262-3,-227 7,0 3,87 19,-43 1,-14-2,0-5,136 10,246-29,-456-1,0-2,1-1,-1 0,-1-2,1-1,-1-1,0-1,-1-1,0-2,31-19,16-16,68-61,56-65,61-51,70-24,-225 180,149-77,-200 121,2 2,0 3,1 2,91-18,-80 28,1 2,101 7,-75 0,-54-1,310-6,-286 0,-1-2,1-3,101-30,-127 27,-1 0,48-29,59-46,-82 50,-42 27,32-19,62-52,-98 71,0 0,-1 0,0-1,-1 0,0-1,-1 0,0 0,-1-1,12-29,-16 26,-1-1,0 1,-1 0,-1-1,0 1,-4-26,2 1,-1-311,-2-148,-1 435,-21-106,11 92,13 69,-1-1,-1 1,0 0,0 0,-1 0,-1 0,-7-10,-51-65,58 78,2 4,0 0,0 0,0 0,-1 0,1 0,-1 1,0 0,0 0,0 0,0 1,0 0,-1 0,1 0,-1 1,1-1,-1 1,1 0,-1 1,0 0,0 0,1 0,-1 0,0 1,1 0,-1 0,0 1,1-1,-1 1,-8 5,-41 23,-1 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30:55.643"/>
    </inkml:context>
    <inkml:brush xml:id="br0">
      <inkml:brushProperty name="width" value="0.4" units="cm"/>
      <inkml:brushProperty name="height" value="0.8" units="cm"/>
      <inkml:brushProperty name="color" value="#CECEFE"/>
      <inkml:brushProperty name="tip" value="rectangle"/>
      <inkml:brushProperty name="rasterOp" value="maskPen"/>
      <inkml:brushProperty name="ignorePressure" value="1"/>
    </inkml:brush>
  </inkml:definitions>
  <inkml:trace contextRef="#ctx0" brushRef="#br0">8479 866,'-194'388,"153"-313,-187 314,-19-7,182-282,49-77,4-3,-1 0,-1-2,-23 26,36-43,0-1,0 1,1 0,-1 0,0 0,0-1,-1 1,1 0,0-1,0 1,0-1,0 1,0-1,-1 0,-1 1,3-1,-1 0,1 0,-1-1,1 1,-1 0,1 0,-1 0,1-1,0 1,-1 0,1 0,-1-1,1 1,0-1,-1 1,1 0,0-1,-1 1,1-1,0 1,0 0,-1-1,1 1,0-1,0 0,-2-3,1-1,1 0,-1 0,1 1,0-10,1-11,1-1,2 1,7-30,27-74,-30 102,14-27,-18 45,0 1,1 0,0 0,0 1,1 0,12-14,-7 15,-11 6,1 0,-1 0,0 0,0 0,1 0,-1 0,0 0,0 0,0 0,1 0,-1 1,0-1,0 0,0 0,1 0,-1 0,0 0,0 1,0-1,0 0,0 0,1 0,-1 1,0-1,0 0,0 0,0 0,0 1,0-1,0 0,0 0,0 0,0 1,1 4,-1 0,-1 0,1 0,-1 0,-2 9,-68 274,44-187,-74 263,-438 1265,426-1345,24-71,-22 36,86-194,21-42,11-16,20-26,168-217,-41 28,224-403,-34-24,-266 496,-31 65,-30 63,-17 21,0 0,0 0,1 0,-1 0,0-1,0 1,1 0,-1 0,0 0,0 0,1 0,-1-1,0 1,0 0,1 0,-1 0,0 0,0 0,1 0,-1 0,0 0,1 0,-1 0,0 0,0 0,1 0,-1 0,0 1,0-1,1 0,-1 0,0 0,0 0,1 0,-1 1,0-1,0 0,1 0,0 4,0-1,0 0,-1 1,1-1,-1 0,0 1,0-1,0 1,0-1,-1 6,-6 36,-2 0,-2 0,-27 69,-214 443,244-541,-70 139,-142 210,203-342,-29 32,41-50,6-8,12-19,-11 19,492-710,-425 616,-35 49,-5 5,1 2,3 1,45-43,-74 79,0 0,0 1,1-1,-1 1,8-3,-11 5,-1 1,0 0,1 0,-1-1,1 1,-1 0,0 0,1 0,-1 0,1 0,-1 0,1 0,-1 0,1 0,-1 0,0 0,1 0,-1 0,1 0,-1 0,1 0,-1 0,1 0,-1 1,0-1,1 0,-1 0,1 1,-1-1,0 0,1 1,-1-1,0 0,0 1,1-1,-1 0,0 1,0-1,1 0,-1 1,0-1,0 1,0-1,0 1,1-1,-1 0,0 1,0-1,0 1,0-1,0 1,0-1,0 1,0-1,-1 1,1 0,-7 32,-14 25,-2 0,-60 105,54-110,-76 139,-241 329,243-399,68-82,16-20,13-15,6-7,10-11,65-61,821-920,-839 928,538-588,-571 630,-6 4,1 1,2 1,0 0,23-14,-20 23,-24 9,1 0,0 0,0 0,-1 0,1 0,0 0,0 1,-1-1,1 0,0 0,-1 1,1-1,0 0,-1 1,1-1,0 0,-1 1,1-1,0 2,1 0,-1 1,0-1,0 1,0 0,0 0,0-1,-1 1,1 0,-1 0,0 0,0 0,0 0,0-1,-1 5,-3 26,-10 45,-19 53,-70 177,-86 120,-69 29,-28-17,269-415,-206 306,223-330,-4 6,-1 0,0-1,0 0,0 0,-1 0,-11 10,16-16,1 0,-1 1,1-1,-1 0,1 1,-1-1,1 0,-1 0,1 1,-1-1,1 0,-1 0,0 0,1 0,-1 0,1 0,-1 0,1 0,-1 0,0 0,1 0,-1 0,1 0,-1 0,1-1,-1 1,0 0,0-1,1 0,-1 0,1 1,0-1,-1 0,1 0,0 1,-1-1,1 0,0 0,0 0,0 0,-1 0,1 0,0 1,0-1,1 0,-1-1,2-6,0 0,0 0,1 0,0 0,0 0,1 1,0 0,0 0,10-12,-11 15,293-360,-245 308,480-508,-513 546,-10 9,0 1,1 0,0 0,0 1,1 0,11-6,-21 13,1-1,-1 1,1 0,-1-1,1 1,-1 0,1 0,-1-1,1 1,0 0,-1 0,1 0,-1 0,1 0,-1 0,1 0,0 0,-1 0,1 0,-1 0,1 0,-1 0,1 0,-1 1,1-1,0 0,-1 0,1 1,-1-1,0 0,1 1,-1-1,1 0,-1 1,1-1,-1 1,0-1,1 0,-1 1,0-1,1 1,-1 0,1 2,-1-1,0 0,0 1,0-1,0 1,0-1,-1 1,1-1,-1 0,0 4,-7 16,-2 0,0 0,-1-1,-15 22,-3 4,-72 127,-41 65,87-147,-362 617,19 15,379-688,-45 79,58-108,8-14,12-23,35-48,69-84,75-68,267-255,-427 455,0-1,61-44,-92 74,-1 0,0 0,0 0,0 0,0 1,0-1,1 0,-1 1,0-1,1 1,-1-1,0 1,1 0,-1-1,0 1,1 0,-1 0,1 0,-1 0,2 1,-2-1,0 1,-1 0,1-1,0 1,-1 0,1-1,-1 1,1 0,-1 0,0-1,1 1,-1 0,0 0,0 0,1 0,-1 0,0-1,0 1,0 0,0 0,0 0,0 0,-1 1,0 8,-1 0,0 0,0-1,-5 13,-17 35,-2-1,-3-1,-50 73,60-105,68-82,2 2,97-82,-113 108,624-543,-650 567,229-174,-200 160,-29 20,-7 6,-5 3,-1-1,0 0,0 0,-1 0,0 0,0-1,0 0,-1 0,-11 9,-12 14,-235 246,-438 469,585-608,115-134,0 0,-1 0,0 1,1-2,-1 1,-6 3,9-5,0 0,0 0,0 0,-1 1,1-1,0 0,0 0,-1 0,1 0,0 0,0 0,-1 0,1 0,0 0,0 0,-1 0,1 0,0 0,0 0,-1 0,1-1,0 1,0 0,-1 0,1 0,0 0,0 0,0 0,-1-1,1 1,0 0,0 0,0-1,1-14,7-3,0 0,11-17,-5 8,136-209,22 9,-131 175,33-43,295-415,-365 504,0 0,-1-1,0 0,4-10,-6 16,-1 1,0-1,0 1,0 0,0-1,0 1,0-1,0 1,0-1,0 1,0-1,0 1,0 0,0-1,0 1,0-1,0 1,0-1,0 1,-1-1,1 1,0 0,0-1,0 1,-1 0,1-1,0 1,-1 0,1-1,0 1,-1 0,1-1,0 1,-1 0,1 0,-1-1,1 1,0 0,-1 0,1 0,-1 0,1 0,-1 0,1 0,-1-1,1 1,-1 1,-5-1,-1 0,1 1,0 0,0 0,0 1,-11 4,-97 42,-69 33,-67 33,-58 30,-1534 826,1537-796,53-33,-250 149,478-276,21-15,7-3,37-29,321-216,5 2,-209 142,374-216,-505 307,1 1,0 1,1 2,50-12,-53 20,-26 1,1 1,-1 0,0 0,0 0,1 0,-1 0,0 0,0 0,1 0,-1 0,0 0,0 0,1 1,-1-1,0 0,0 0,1 0,-1 0,0 0,0 0,0 1,1-1,-1 0,0 0,0 0,0 0,0 1,1-1,-1 0,0 0,0 0,0 1,0-1,0 0,0 0,0 1,0-1,1 0,-1 0,0 1,0-1,0 0,0 0,0 1,0-1,-1 0,1 0,0 1,0-1,0 0,0 1,-10 14,7-11,-26 29,-1 0,-43 35,-75 62,-56 38,-386 293,-29-40,392-290,184-110,0-1,-2-3,-55 15,93-30,-9 1,16-6,10-5,41-27,2 2,106-48,-135 70,698-279,-517 220,-153 56,102-16,-148 29,1 0,0 1,-1 0,1 1,-1-1,1 1,7 2,-13-3,0 1,0-1,0 1,1-1,-1 0,0 1,0 0,0-1,0 1,0 0,-1-1,1 1,0 0,0 0,0 0,-1 0,1 0,0 0,-1 0,1 0,-1 0,1 0,-1 0,1 0,-1 0,0 0,0 0,0 1,1-1,-1 0,0 0,0 0,-1 0,1 1,0-1,0 0,0 0,-1 0,1 0,-1 0,1 0,-1 0,1 0,-1 0,-1 2,-1 2,0 0,-1-1,0 1,0-1,0 0,0 0,-1 0,0-1,0 1,0-1,0 0,-7 3,-9 6,19-10,11-5,16-8,65-29,152-44,-194 69,-42 13,3-2,1 1,1 0,-1 1,0 0,19-1,-28 3,1 1,0-1,0 0,0 0,-1 1,1-1,0 1,0 0,-1-1,1 1,-1 0,1 0,-1 0,1 0,-1 0,2 2,-1-1,-1 0,0 0,0 0,0 0,0 0,0 0,0 0,0 1,-1-1,0 0,1 1,-1-1,0 0,0 1,0 3,-3 10,0 0,-1-1,0 0,-1 0,-1 0,0-1,-12 19,-57 98,-123 162,137-207,51-71,12-14,6-9,69-74,37-37,-28 44,51-49,-127 113,16-16,-24 25,-1 1,1 0,-1 0,1 0,0-1,0 2,-1-1,1 0,0 0,0 0,0 1,0-1,4 1,-5 0,-1 0,1 0,-1 0,1 1,0-1,-1 0,1 1,-1-1,1 0,0 1,-1-1,1 1,-1-1,0 1,1-1,-1 1,1-1,-1 1,0-1,1 1,-1 0,0-1,0 1,1-1,-1 1,0 0,0-1,0 1,0 0,0-1,0 1,0 0,0-1,0 1,0 0,0-1,0 1,-1 0,1 0,-8 31,7-28,-4 12,-2 0,0-1,0 0,-2 0,-18 26,-62 63,10-14,59-65,-42 38,32-36,13-13,0 1,2 0,-16 20,7-3,12-14,-1-1,0 0,-1 0,-1-1,-1-1,0-1,-27 18,31-25,-7 4,1 0,0 2,0 0,-28 28,42-37,-5 6,-1 0,-16 13,22-20,0 0,-1 0,1-1,-1 0,0 0,0 0,0 0,0-1,0 0,-6 1,-16 1,-1-1,0-2,1 0,-43-7,61 5,0-1,1 0,-1 0,1-1,0 0,-1 0,2-1,-1 0,1-1,-1 1,1-1,1-1,-1 1,1-1,1-1,-1 1,1-1,0 1,1-2,0 1,0 0,1-1,0 1,0-1,1 0,-2-17,2-3,1 0,2-1,6-42,-5 65,0 0,0 0,1 0,0 0,0 1,1-1,8-10,37-41,-27 34,-12 12,1 1,0 0,1 1,0 0,1 1,0 0,0 1,1 1,0 0,0 1,1 0,0 1,0 1,0 0,0 1,1 1,-1 0,1 1,29 2,8 0,-27-1,0 1,46 7,-66-6,0 0,0 1,0 0,0 0,-1 0,1 0,-1 1,0 0,0 0,-1 0,1 1,-1 0,0 0,0 0,0 0,-1 0,1 1,3 10,-5-12,0 0,0 0,-1 1,0-1,0 1,0-1,0 1,0-1,-1 1,0-1,0 1,0 0,-1-1,1 1,-1-1,0 1,-1-1,1 0,-1 1,0-1,0 0,0 0,0 0,-1 0,1 0,-7 5,-2 1,0-1,-1-1,-1 0,1 0,-19 6,-73 27,66-28,-1-2,0-1,-1-3,1 0,-1-3,-70-1,89-4,1-1,-1 0,1-2,0-1,0 0,0-1,0-1,1-1,0-1,1-1,0 0,1-1,0-1,-31-28,32 24,0-1,0 0,2-1,0-1,1-1,1 1,1-2,1 0,-9-25,17 38,1 0,0-1,0 1,0-1,1 1,0-1,1 1,0-1,0 1,1 0,0 0,1-1,-1 1,6-8,1-3,1 1,0 0,2 0,21-25,-27 37,0 0,0 0,0 0,1 1,-1 0,1 0,1 1,-1-1,0 2,1-1,0 1,0 0,0 1,0 0,1 0,-1 0,0 1,1 1,-1 0,1 0,-1 0,1 1,-1 0,15 5,-19-5,-1 1,1 0,-1 0,0 0,0 0,0 1,0 0,0-1,-1 1,1 0,-1 0,0 0,0 1,0-1,0 0,0 1,-1-1,1 1,-1 0,0-1,0 1,-1 0,1 0,-1 7,1-5,-1 1,0-1,0 1,-1-1,0 1,0-1,0 0,-1 1,0-1,0 0,-1 0,0 0,0-1,-5 8,-1-3,0 0,0-1,-1-1,-1 0,1 0,-1-1,0 0,-15 6,-14 4,-48 13,66-23,-9 2,-1-2,0-1,0-1,-34 0,-134-7,73-1,99 4,7-1,0 0,0-1,0-1,-28-6,21 2,0 2,-47-2,29 3,34 2,0-1,1-1,-1 0,1 0,0-2,0 1,0-1,-14-9,-9-9,-33-27,51 37,0 2,-1-1,0 2,-1 0,0 2,0 0,-1 0,-38-8,46 13,1-1,0 0,0 0,0-1,0 0,1-1,-17-13,12 8,5 5,0 1,0 0,-1 1,1 0,-1 0,-14-3,-66-10,38 9,-22-2,-1 4,-140 5,99 3,-422-2,513-2,16-2,9 4,0 0,0-1,1 1,-1 0,0-1,0 1,0 0,0 0,1-1,-1 1,0 0,0 0,1-1,-1 1,0 0,0 0,1 0,-1-1,0 1,1 0,-1 0,0 0,0 0,1 0,-1 0,0 0,1 0,-1 0,1 0,80-25,-36 13,106-33,67-35,927-423,-295 135,-756 330,-44 16,2 3,55-14,-102 32,-1 0,0 1,1-1,-1 1,9 1,-12-1,0 0,-1 0,1 0,-1 0,1 0,0 0,-1 0,1 0,-1 1,1-1,-1 0,1 0,-1 1,1-1,-1 0,1 1,-1-1,1 1,-1-1,0 1,1-1,-1 0,0 1,1-1,-1 1,0 0,0-1,1 1,-1-1,0 1,0-1,0 1,0-1,0 1,0 0,0-1,0 1,0-1,0 1,0 0,0-1,0 1,0-1,0 1,-1-1,1 1,0-1,0 1,-1-1,1 1,0-1,-1 1,-1 2,1-1,-1 1,0-1,0 0,0 0,0 0,0 0,0 0,0 0,-1 0,-4 2,-34 13,27-12,-639 234,-633 193,1193-405,68-23,14-6,18-8,16-5,208-98,-168 85,178-81,740-314,-730 329,515-120,-486 172,-263 41,-8-1,1 1,-1 0,1 1,-1 0,0 0,1 1,-1 0,0 1,10 3,-18-5,0 1,0-1,-1 0,1 1,0-1,0 0,-1 1,1-1,0 1,-1 0,1-1,0 1,-1 0,1-1,-1 1,1 0,-1-1,0 1,1 0,-1 0,0-1,1 1,-1 0,0 0,0 0,0 0,0 0,0-1,0 1,0 0,0 0,0 0,0 0,0-1,0 1,-1 0,1 0,-1 1,-1 3,-1-1,0 1,0-1,0 0,-7 8,-23 19,-1-1,-49 31,53-39,-540 343,-30-42,541-295,52-25,9-4,139-56,1004-410,-766 316,-458 187,6-1,-101 40,44-20,-1308 544,1268-527,-187 71,309-129,32-15,15 1,1 0,0 0,0 0,-1 0,1-1,0 1,0 0,-1 0,1 0,0-1,0 1,0 0,0 0,-1 0,1-1,0 1,0 0,0 0,0-1,0 1,0 0,0 0,-1-1,1 1,0 0,0-1,0 1,0 0,0 0,0-1,1 1,0-4,0 1,1-1,0 1,0 0,0 0,0 0,0 0,3-3,46-48,1 2,64-48,99-71,653-435,-635 465,479-209,-661 329,89-22,-98 36,-33 9,-12 4,-19 7,-43 13,-87 21,58-19,-74 24,-591 162,716-205,-65 14,-163 15,248-40,23 2,0 0,0 0,0 0,0 0,-1 0,1 0,0 0,0 0,0 0,0 0,0 0,0 0,0-1,0 1,0 0,0 0,0 0,0 0,0 0,0 0,-1 0,1 0,0 0,0-1,0 1,0 0,0 0,0 0,0 0,0 0,0 0,0 0,0 0,0 0,0-1,0 1,1 0,-1 0,0 0,0 0,0 0,0 0,0 0,0 0,0 0,0 0,0-1,0 1,0 0,0 0,0 0,12-7,190-66,-125 48,-45 14,607-176,-526 170,-66 10,-86 14,-52 17,-417 145,72-21,156-64,2-23,262-59,-27 4,40-6,1 1,-1-1,0 0,1-1,-1 1,1 0,-1-1,1 1,-1-1,1 0,-4-1,3-5,10-4,9-4,0 0,2 1,0 1,29-15,-7 3,200-121,6 11,6 10,431-148,-337 178,-428 99,32-1,-744 63,521-30,-394 33,662-69,-17-1,22 1,0 0,0 0,0 0,0 0,0 0,0 0,0 0,0 0,-1 0,1 0,0 0,0 0,0 0,0 0,0 0,0 0,0 0,0 0,0 0,0 0,0 0,0-1,0 1,-1 0,1 0,0 0,0 0,0 0,0 0,0 0,0 0,0 0,0 0,0-1,0 1,0 0,0 0,0 0,0 0,0 0,0 0,0 0,0 0,0 0,0-1,0 1,1 0,-1 0,0 0,0 0,0 0,0 0,0 0,0 0,0 0,12-8,26-10,47-14,-20 9,121-49,196-85,195-76,12 33,-537 185,0 2,59-6,-109 20,-5 1,-17 8,-33 13,-470 167,176-70,227-75,-576 210,669-246,-142 47,127-44,-79 13,117-26,13-3,171-58,684-279,129-122,-952 440,-33 15,-11 5,-21 3,21 1,-406 68,346-56,-453 117,388-94,128-36,-199 46,191-44,0-1,0-1,0 0,-12-1,19 1,1 0,-1 0,0 0,0 0,0 0,1-1,-1 1,0 0,0 0,1-1,-1 1,0-1,0 1,1-1,-1 1,0-2,1 2,-1 0,1-1,0 1,0 0,0-1,0 1,0 0,0-1,0 1,0 0,0-1,0 1,0 0,1-1,-1 1,0 0,0-1,0 1,0 0,0 0,1-1,-1 1,0 0,0-1,1 1,-1 0,27-19,245-111,-117 61,219-130,-369 197,-1-1,0 0,0 0,0 0,6-8,-10 11,0 0,1 0,-1 0,0-1,0 1,0 0,1-1,-1 1,0 0,0 0,0-1,1 1,-1 0,0-1,0 1,0 0,0-1,0 1,0 0,0-1,0 1,0 0,0-1,0 1,0 0,0-1,0 1,0 0,0-1,0 1,-1 0,1-1,0 1,0 0,0-1,0 1,-1 0,1 0,0-1,0 1,-1 0,1 0,0 0,0-1,-1 1,1 0,0 0,-1 0,1 0,-1-1,-2 1,-1-1,0 1,0 0,1 0,-1 1,0-1,1 1,-1-1,-5 3,-50 15,-60 28,66-25,-688 285,34-13,666-278,-17 8,54-19,10-2,8-2,1 0,-1-1,1 0,-1-1,25-7,-13 3,275-77,-2-20,-191 65,202-75,130-44,-407 145,-30 9,-10 2,-23 4,-45 13,40-9,-912 219,242-55,603-147,-189 40,-1-23,282-40,-10-1,20-5,12-6,193-127,5-3,59-42,318-242,219-150,-672 485,158-77,-228 139,-39 22,-20 7,-13 6,-13 4,-1 0,-27 9,-8 2,-701 274,-13-27,165-76,-11-37,402-123,209-32,0-1,-1 0,1 0,0 0,-10-2,15 2,1-1,0 1,-1 0,1 0,0 0,-1 0,1 0,0 0,0-1,-1 1,1 0,0 0,-1 0,1-1,0 1,0 0,0 0,-1-1,1 1,0 0,0-1,0 1,0 0,-1-1,1 1,0-1,6-10,10-4,0 1,1 0,1 2,0 0,23-12,-8 5,350-188,-192 108,135-70,4 22,-326 145,24-9,-1 0,2 2,57-10,-156 28,-26 6,-118 34,-92 45,137-41,-526 158,642-195,-105 35,-195 34,339-82,1-1,0-1,-1 0,1-1,-14-2,25 2,0 0,0 0,0 0,0-1,0 1,0-1,0 0,0 1,0-1,0 0,1 0,-1 0,0 0,1-1,-1 1,0 0,1-1,0 1,-1-1,1 1,0-1,0 0,0 0,0 1,0-1,0 0,0 0,1 0,-1 0,1 0,-1 0,1 0,0 0,0 0,0 0,0 0,0 0,0 0,0-1,2-2,0-4,1 1,1-1,0 0,0 1,0 0,1 0,1 0,-1 0,1 1,10-10,27-26,2 1,2 2,52-34,104-67,586-334,-560 359,388-138,-175 114,-376 125,-40 12,-22 6,-14 5,-15 5,-1-1,-42 13,40-15,-130 44,-66 21,-351 108,-111 38,564-180,-611 216,18 35,595-236,-236 73,336-123,18-4,12-4,53-15,69-26,86-40,83-38,657-274,-467 192,-208 83,-66 23,49-15,-239 101,0 0,-62 32,-285 135,28-15,-203 141,403-220,2 3,3 5,-86 88,91-71,-94 130,175-216,-6 8,1 0,0 0,0 1,1 0,-8 18,13-27,0-1,-1 1,1 0,0 0,0 0,0 0,0 0,0 0,0 0,0 0,0 0,0-1,0 1,0 0,0 0,1 0,-1 0,0 0,1 0,-1-1,1 1,-1 0,1 0,-1 0,1-1,-1 1,1 0,0 0,1 0,0 0,1 0,-1 0,0-1,0 1,0-1,1 1,-1-1,0 0,1 0,3 0,9-1,0 0,0-1,-1-1,18-5,64-27,-72 25,180-75,69-34,343-146,7 23,-384 167,-234 74,3-1,1 0,-1 1,16-1,-23 2,1 0,-1 0,0 0,0 0,0 0,0 0,0 0,1 1,-1-1,0 0,0 1,0-1,0 1,0-1,0 1,0-1,0 1,0 0,0 0,-1-1,1 1,0 0,0 0,-1 0,1 0,0 0,-1 0,1 0,-1 0,1 0,-1 0,0 0,1 0,-1 2,0 2,-1 0,1 0,-1-1,0 1,-1-1,1 1,-1-1,0 0,0 1,0-1,-4 5,-10 15,-1-1,0 0,-22 20,-75 67,-70 49,-677 467,-62-88,882-517,-9 7,-100 37,146-63,-1 0,0 0,0-1,0 0,0 0,0-1,0 1,-6-1,11 0,-1 0,1 0,-1 0,1-1,-1 1,0 0,1 0,-1-1,1 1,-1 0,1 0,-1-1,1 1,0-1,-1 1,1 0,-1-1,1 1,0-1,-1 1,1-1,0 1,0-1,-1 1,1-1,0 0,0 1,0-1,-1-2,2 1,-1-1,0 1,0-1,1 1,-1-1,1 1,0 0,0-1,2-3,14-25,1 2,1 0,2 2,28-30,-31 35,137-154,100-89,10 11,513-377,-553 483,-172 119,-43 27,-12 7,-8 5,-1-1,-1 0,1 0,-2-1,-22 11,-8 6,-338 181,-20-11,48-24,-187 103,-276 135,580-289,-46 21,266-134,1 0,-1-1,-27 6,42-11,1-1,0 0,-1 0,1 0,-1 0,1 1,0-1,-1 0,1 0,-1 0,1 0,-1 0,1 0,0 0,-1 0,1 0,-1 0,1 0,0 0,-1-1,1 1,-1 0,1 0,0 0,-1 0,1-1,0 1,-1 0,1 0,0-1,-1 1,1-1,0 0,1 0,0 0,0 0,-1 0,1 0,0 0,0 0,0 0,0 1,0-1,1 0,-1 1,2-2,107-51,-19 12,122-68,57-44,961-688,-997 653,-53 31,-126 109,120-110,-123 103,-50 54,-1-1,0 0,1 1,-1-1,0 0,0 0,0 0,0 0,0 0,-1 0,1 0,0-3,-1 5,0-1,0 1,0-1,0 1,0-1,-1 0,1 1,0-1,0 1,0-1,-1 1,1-1,0 1,-1-1,1 1,0-1,-1 1,1 0,-1-1,1 1,-1 0,1-1,-1 1,1 0,-1-1,1 1,-1 0,0-1,-4 0,-1 0,0 1,1-1,-1 1,1 0,-1 0,-10 3,-148 34,116-24,-273 79,-9 3,-3-23,262-62,-92-1,-68-13,194 2,-25 2,34 1,-53-5,78 3,-1 1,1-1,0 0,0 0,0 0,0 0,0 0,0-1,0 1,0-1,0 0,1 0,-1 0,1 0,-1-1,1 1,-3-4,1-1,0 0,1-1,0 1,0-1,-3-10,-6-17,11 32,0 1,-1-1,1 1,-1-1,0 1,0 0,0 0,0 0,0 0,0 0,0 1,-1-1,1 1,-1-1,1 1,-1 0,1 0,-1 0,0 0,1 1,-1-1,0 1,0-1,0 1,0 0,-4 0,-5 1,0 0,0 1,0 1,0 0,-11 4,-177 75,29-10,136-59,0-3,0-1,-41 6,71-14,-1-1,1 1,-1-1,0 0,1 0,-1-1,1 0,-1 0,1 0,-8-3,10 3,0-1,0 0,0 0,0 0,0 0,1-1,-1 1,1-1,0 0,0 1,0-1,0 0,0 0,0 0,1 0,0-1,-2-5,-4-12,3 7,-1 0,0 0,-1 1,0 0,-13-20,5 11,0-1,2-1,1 0,0-1,2 0,-8-34,16 54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9:57.105"/>
    </inkml:context>
    <inkml:brush xml:id="br0">
      <inkml:brushProperty name="width" value="0.4" units="cm"/>
      <inkml:brushProperty name="height" value="0.8" units="cm"/>
      <inkml:brushProperty name="color" value="#CECEFE"/>
      <inkml:brushProperty name="tip" value="rectangle"/>
      <inkml:brushProperty name="rasterOp" value="maskPen"/>
      <inkml:brushProperty name="ignorePressure" value="1"/>
    </inkml:brush>
  </inkml:definitions>
  <inkml:trace contextRef="#ctx0" brushRef="#br0">7408 983,'-1119'977,"1059"-927,58-49,1 0,-1 0,1 1,0-1,0 1,-1-1,1 1,0-1,0 1,0-1,0 1,1 0,-1 0,0-1,1 1,-1 3,1-4,0-1,0 0,1 1,-1-1,0 1,0-1,0 0,1 1,-1-1,0 0,1 1,-1-1,0 0,1 0,-1 1,0-1,1 0,-1 0,1 1,-1-1,0 0,1 0,-1 0,1 0,0 0,23 0,16-8,-1-1,74-30,-65 21,568-221,13-5,-624 242,15-4,-20 6,0 0,0 0,0 0,0 0,1 0,-1 0,0 0,0 0,0 0,0 0,0 0,0 0,0 0,0 0,0 0,1 0,-1 0,0 0,0 0,0 0,0 0,0 0,0 0,0 0,0 0,0 0,0 1,0-1,0 0,0 0,1 0,-1 0,0 0,0 0,0 0,0 0,0 0,0 0,0 1,0-1,0 0,0 0,0 0,0 0,0 0,0 0,0 0,0 0,0 0,0 1,0-1,0 0,0 0,-9 11,-144 131,1 0,-451 477,38 44,544-637,9-9,-1-2,-30 28,39-40,9-11,100-102,-73 79,792-720,-710 655,152-97,-260 189,15-6,-21 10,0 0,0 0,1 1,-1-1,0 0,0 0,0 0,0 0,0 0,0 0,1 1,-1-1,0 0,0 0,0 0,0 0,0 1,0-1,0 0,0 0,0 0,0 1,0-1,0 0,0 0,0 0,0 0,0 1,0-1,0 0,0 0,0 0,0 1,0-1,0 0,0 0,-1 0,1 0,0 1,-10 19,-122 192,91-148,-323 485,-465 535,788-1039,26-30,31-36,139-175,-10 5,609-806,-251 369,-480 602,0 2,36-32,-45 48,-14 8,0 0,0 0,0 0,0 0,1 0,-1 0,0 0,0 0,0 0,0 0,0 0,0 0,0 0,0 0,1 0,-1 0,0 0,0 0,0 0,0 0,0 0,0 0,0 0,0 0,0 0,1 0,-1 0,0 0,0 0,0 0,0 0,0 0,0 0,0 0,0 0,0 1,0-1,0 0,0 0,1 0,-1 0,0 0,0 0,0 0,0 0,0 0,0 1,0-1,0 0,0 0,0 0,0 0,0 0,0 0,0 0,-13 27,-117 197,-11 6,-45 65,11-16,-165 257,-14-16,338-498,-107 135,121-155,-1 1,1-1,0 0,-1 0,1 0,-1 0,1 0,-4 1,6-3,-1 0,1 0,0 0,0 0,0 0,0 0,0 0,0 0,-1-1,1 1,0 0,0 0,0 0,0 0,0 0,0 0,0-1,0 1,0 0,0 0,0 0,0 0,0-1,0 1,0 0,0 0,0 0,0 0,0 0,0-1,0 1,0 0,0 0,0 0,0 0,0-1,0 1,0 0,0 0,0 0,0 0,1 0,-1 0,0-1,0 1,11-21,84-120,-34 51,163-241,686-987,-829 1207,161-169,-212 252,-30 27,0 1,0 0,0 0,0 0,0-1,0 1,0 0,0 0,1 0,-1 0,0-1,0 1,0 0,0 0,0 0,1 0,-1 0,0 0,0 0,0-1,0 1,1 0,-1 0,0 0,0 0,0 0,1 0,-1 0,0 0,0 0,0 0,1 0,-1 0,0 0,0 0,0 0,1 0,-1 0,0 0,0 0,0 1,1-1,-1 0,0 0,0 0,-3 12,-13 22,15-32,-149 259,104-175,-86 116,130-200,-20 24,21-25,1 0,-1-1,0 1,1 0,-1-1,1 1,-1-1,0 1,0-1,1 1,-1-1,0 0,0 1,0-1,0 0,1 1,-1-1,0 0,0 0,0 0,0 0,0 0,1 0,-1 0,0 0,0 0,0-1,-1 1,1-1,0 0,0 0,1 0,-1 0,1-1,-1 1,1 0,-1 0,1 0,0 0,-1-1,1 1,0 0,0 0,0-1,0 1,0 0,1-3,0-7,0-1,2 0,-1 0,1 1,1-1,9-19,42-68,-42 78,172-250,22 12,-187 234,87-95,-90 106,-17 14,1 0,-1 0,0 0,0 0,0 0,0 0,0 0,1 0,-1 0,0 0,0 0,0 0,0 0,0 1,0-1,1 0,-1 0,0 0,0 0,0 0,0 0,0 0,0 0,0 0,0 1,1-1,-1 0,0 0,0 0,0 0,0 0,0 0,0 1,0-1,0 0,0 0,0 0,0 0,0 0,0 1,0-1,0 0,0 0,0 0,0 0,0 0,0 0,0 1,0-1,0 0,0 0,0 0,-1 0,1 0,0 0,0 1,-17 34,-102 124,50-72,-261 311,323-391,-15 16,20-22,1 0,0 0,0 0,-1 0,1 0,-1 0,1-1,-1 1,1-1,-1 1,1-1,-1 1,0-1,-2 1,3-2,1 1,-1 0,1 0,-1 0,1 0,-1-1,1 1,-1 0,1 0,0-1,-1 1,1 0,-1-1,1 1,0 0,-1-1,1 1,0-1,-1 1,1-1,0 1,0 0,-1-1,1 1,0-1,0 1,0-1,0 1,0-1,0 1,0-1,0 0,0 1,0-1,0-5,0 1,0 0,1 0,-1 0,1-1,1 1,-1 0,1 0,2-4,27-50,-23 44,272-429,-135 221,78-141,-160 261,-62 100,21-34,0 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9:57.107"/>
    </inkml:context>
    <inkml:brush xml:id="br0">
      <inkml:brushProperty name="width" value="0.4" units="cm"/>
      <inkml:brushProperty name="height" value="0.8" units="cm"/>
      <inkml:brushProperty name="color" value="#CECEFE"/>
      <inkml:brushProperty name="tip" value="rectangle"/>
      <inkml:brushProperty name="rasterOp" value="maskPen"/>
      <inkml:brushProperty name="ignorePressure" value="1"/>
    </inkml:brush>
  </inkml:definitions>
  <inkml:trace contextRef="#ctx0" brushRef="#br0">5805 978,'-19'9,"-261"161,170-101,95-60,7-5,0 1,1 0,0 0,0 0,-8 9,15-14,0 0,-1 0,1 1,0-1,-1 0,1 1,0-1,0 0,0 1,-1-1,1 0,0 1,0-1,0 0,0 1,0-1,0 0,0 1,0-1,0 1,0-1,0 0,0 1,0-1,0 0,0 1,0-1,0 0,0 1,0-1,1 0,-1 1,0-1,0 0,0 1,1-1,-1 0,0 1,0-1,1 0,-1 0,0 1,1-1,-1 0,0 0,1 0,-1 1,0-1,1 0,0 0,22 5,-23-5,26 2,-1-2,0 0,1-2,30-6,91-19,136-47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9:57.109"/>
    </inkml:context>
    <inkml:brush xml:id="br0">
      <inkml:brushProperty name="width" value="0.4" units="cm"/>
      <inkml:brushProperty name="height" value="0.8" units="cm"/>
      <inkml:brushProperty name="color" value="#CECEFE"/>
      <inkml:brushProperty name="tip" value="rectangle"/>
      <inkml:brushProperty name="rasterOp" value="maskPen"/>
      <inkml:brushProperty name="ignorePressure" value="1"/>
    </inkml:brush>
  </inkml:definitions>
  <inkml:trace contextRef="#ctx0" brushRef="#br0">3505 1290,'-184'22,"-912"93,964-110,131-5,0 0,0 0,-1 0,1 0,0 0,-1 0,1 0,0 0,0-1,0 1,-1 0,1-1,-2 0,3 0,0 0,1 0,-1 0,1 0,-1 0,1 0,-1 0,1 1,-1-1,1 0,0 0,-1 1,1-1,0 0,0 1,0-1,-1 0,1 1,0-1,0 1,2-1,141-81,-102 59,34-16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30:55.647"/>
    </inkml:context>
    <inkml:brush xml:id="br0">
      <inkml:brushProperty name="width" value="0.4" units="cm"/>
      <inkml:brushProperty name="height" value="0.8" units="cm"/>
      <inkml:brushProperty name="color" value="#A9D3FD"/>
      <inkml:brushProperty name="tip" value="rectangle"/>
      <inkml:brushProperty name="rasterOp" value="maskPen"/>
      <inkml:brushProperty name="ignorePressure" value="1"/>
    </inkml:brush>
  </inkml:definitions>
  <inkml:trace contextRef="#ctx0" brushRef="#br0">1593 4581,'204'-119,"-139"83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9:57.111"/>
    </inkml:context>
    <inkml:brush xml:id="br0">
      <inkml:brushProperty name="width" value="0.4" units="cm"/>
      <inkml:brushProperty name="height" value="0.8" units="cm"/>
      <inkml:brushProperty name="color" value="#CECEFE"/>
      <inkml:brushProperty name="tip" value="rectangle"/>
      <inkml:brushProperty name="rasterOp" value="maskPen"/>
      <inkml:brushProperty name="ignorePressure" value="1"/>
    </inkml:brush>
  </inkml:definitions>
  <inkml:trace contextRef="#ctx0" brushRef="#br0">5105 1133,'-90'8,"-511"48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9:57.113"/>
    </inkml:context>
    <inkml:brush xml:id="br0">
      <inkml:brushProperty name="width" value="0.4" units="cm"/>
      <inkml:brushProperty name="height" value="0.8" units="cm"/>
      <inkml:brushProperty name="color" value="#CECEFE"/>
      <inkml:brushProperty name="tip" value="rectangle"/>
      <inkml:brushProperty name="rasterOp" value="maskPen"/>
      <inkml:brushProperty name="ignorePressure" value="1"/>
    </inkml:brush>
  </inkml:definitions>
  <inkml:trace contextRef="#ctx0" brushRef="#br0">5136 1080,'383'-8,"-363"9,-13-2,0 1,-1 1,1 0,9 1,-16-2,-1 0,1 0,0 0,0 0,0 0,0 1,0-1,-1 0,1 0,0 0,0 0,0 0,0 0,0 0,0 0,0 0,-1 0,1 0,0 0,0 1,0-1,0 0,0 0,0 0,0 0,0 0,0 0,0 1,0-1,0 0,0 0,0 0,0 0,0 0,0 1,0-1,0 0,0 0,0 0,0 0,0 0,0 0,0 1,0-1,0 0,0 0,0 0,0 0,0 0,0 0,0 1,0-1,0 0,1 0,-1 0,0 0,0 0,0 0,0 0,0 0,0 0,0 0,1 0,-1 1,0-1,-15 5,-22 1,-40 3,71-9,-320 28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9:57.115"/>
    </inkml:context>
    <inkml:brush xml:id="br0">
      <inkml:brushProperty name="width" value="0.4" units="cm"/>
      <inkml:brushProperty name="height" value="0.8" units="cm"/>
      <inkml:brushProperty name="color" value="#CECEFE"/>
      <inkml:brushProperty name="tip" value="rectangle"/>
      <inkml:brushProperty name="rasterOp" value="maskPen"/>
      <inkml:brushProperty name="ignorePressure" value="1"/>
    </inkml:brush>
  </inkml:definitions>
  <inkml:trace contextRef="#ctx0" brushRef="#br0">2620 1290,'-163'26,"-166"44,249-48,58-13,22-9,0 0,0 0,0 0,0 0,0 1,0-1,-1 0,1 0,0 0,0 0,0 0,0 0,0 0,0 0,0 0,0 1,0-1,0 0,-1 0,1 0,0 0,0 0,0 0,0 1,0-1,0 0,0 0,0 0,0 0,0 0,0 0,0 1,0-1,0 0,0 0,0 0,0 0,0 0,0 0,0 1,1-1,-1 0,0 0,0 0,0 0,0 0,0 0,0 0,0 1,0-1,0 0,1 0,-1 0,0 0,0 0,0 0,0 0,0 0,1 0,4 1,1 0,-1 0,1-1,0 1,10-2,107-13,80-15,68-14,72-7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9:57.117"/>
    </inkml:context>
    <inkml:brush xml:id="br0">
      <inkml:brushProperty name="width" value="0.4" units="cm"/>
      <inkml:brushProperty name="height" value="0.8" units="cm"/>
      <inkml:brushProperty name="color" value="#CECEFE"/>
      <inkml:brushProperty name="tip" value="rectangle"/>
      <inkml:brushProperty name="rasterOp" value="maskPen"/>
      <inkml:brushProperty name="ignorePressure" value="1"/>
    </inkml:brush>
  </inkml:definitions>
  <inkml:trace contextRef="#ctx0" brushRef="#br0">4414 1163,'108'-4,"-6"5,985-4,-1197 3,-48 0,-83 0,-71 0,-164 10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9:57.119"/>
    </inkml:context>
    <inkml:brush xml:id="br0">
      <inkml:brushProperty name="width" value="0.4" units="cm"/>
      <inkml:brushProperty name="height" value="0.8" units="cm"/>
      <inkml:brushProperty name="color" value="#CECEFE"/>
      <inkml:brushProperty name="tip" value="rectangle"/>
      <inkml:brushProperty name="rasterOp" value="maskPen"/>
      <inkml:brushProperty name="ignorePressure" value="1"/>
    </inkml:brush>
  </inkml:definitions>
  <inkml:trace contextRef="#ctx0" brushRef="#br0">4549 1133,'-135'18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9:57.121"/>
    </inkml:context>
    <inkml:brush xml:id="br0">
      <inkml:brushProperty name="width" value="0.4" units="cm"/>
      <inkml:brushProperty name="height" value="0.8" units="cm"/>
      <inkml:brushProperty name="color" value="#CECEFE"/>
      <inkml:brushProperty name="tip" value="rectangle"/>
      <inkml:brushProperty name="rasterOp" value="maskPen"/>
      <inkml:brushProperty name="ignorePressure" value="1"/>
    </inkml:brush>
  </inkml:definitions>
  <inkml:trace contextRef="#ctx0" brushRef="#br0">5391 965,'-255'52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9:57.123"/>
    </inkml:context>
    <inkml:brush xml:id="br0">
      <inkml:brushProperty name="width" value="0.4" units="cm"/>
      <inkml:brushProperty name="height" value="0.8" units="cm"/>
      <inkml:brushProperty name="color" value="#CECEFE"/>
      <inkml:brushProperty name="tip" value="rectangle"/>
      <inkml:brushProperty name="rasterOp" value="maskPen"/>
      <inkml:brushProperty name="ignorePressure" value="1"/>
    </inkml:brush>
  </inkml:definitions>
  <inkml:trace contextRef="#ctx0" brushRef="#br0">5841 1183,'-626'351,"-484"128,708-330,292-109,94-33,22-5,30-4,87-18,-41 5,111-16,-97 15,714-121,-7-30,-113-9,-623 155,-54 14,-13 7,0 0,0 0,0 0,0 0,0 0,0-1,0 1,1 0,-1 0,0 0,0 0,0 0,0-1,0 1,0 0,0 0,0 0,0 0,0 0,0 0,0-1,0 1,0 0,0 0,0 0,0 0,0 0,0-1,-1 1,1 0,0 0,0 0,0 0,0 0,0 0,0 0,0-1,0 1,0 0,-1 0,1 0,0 0,0 0,0 0,0 0,0 0,0 0,-1 0,1 0,0 0,0 0,0 0,-8-2,1 0,-1 1,0 1,1-1,-12 1,-123 7,-90 17,-76 21,-798 137,737-120,58-12,58-15,105-16,-211 1,328-23,28 0,9-3,21-11,2 0,30-11,-27 13,142-63,66-22,1195-489,-1000 412,-293 123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9:57.125"/>
    </inkml:context>
    <inkml:brush xml:id="br0">
      <inkml:brushProperty name="width" value="0.4" units="cm"/>
      <inkml:brushProperty name="height" value="0.8" units="cm"/>
      <inkml:brushProperty name="color" value="#CECEFE"/>
      <inkml:brushProperty name="tip" value="rectangle"/>
      <inkml:brushProperty name="rasterOp" value="maskPen"/>
      <inkml:brushProperty name="ignorePressure" value="1"/>
    </inkml:brush>
  </inkml:definitions>
  <inkml:trace contextRef="#ctx0" brushRef="#br0">5136 975,'16'-10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9:57.127"/>
    </inkml:context>
    <inkml:brush xml:id="br0">
      <inkml:brushProperty name="width" value="0.4" units="cm"/>
      <inkml:brushProperty name="height" value="0.8" units="cm"/>
      <inkml:brushProperty name="color" value="#CECEFE"/>
      <inkml:brushProperty name="tip" value="rectangle"/>
      <inkml:brushProperty name="rasterOp" value="maskPen"/>
      <inkml:brushProperty name="ignorePressure" value="1"/>
    </inkml:brush>
  </inkml:definitions>
  <inkml:trace contextRef="#ctx0" brushRef="#br0">6777 1184,'-56'31,"-170"75,-94 26,-1694 646,1687-663,58-28,-199 37,467-124,-43 7,44-7,0 0,-1 0,1 0,0 0,0 0,0 0,-1 0,1 0,0 0,0 0,0 0,0 0,-1 0,1 0,0 0,0 0,0 0,-1 0,1 0,0 0,0 0,0 0,-1 0,1 0,0 0,0 0,0 0,0 0,-1-1,1 1,0 0,0 0,0 0,0 0,0 0,0-1,-1 1,1 0,0 0,0 0,0 0,0-1,0 1,0 0,0 0,0 0,0-1,0 1,20-13,176-70,-110 50,188-72,1070-356,-498 177,-573 187,218-92,-342 143,-283 77,-48 22,-94 29,-82 23,-838 224,863-244,61-20,69-22,65-20,138-23,-9 1,0 0,1-1,-1 0,0 0,-13-3,21 3,1-1,-1 1,0 0,0 0,0-1,0 1,1-1,-1 1,0-1,0 1,1-1,-1 1,0-1,1 1,-1-1,1 0,-1 0,0 1,1-1,0 0,-1 0,1 1,-1-1,1-2,0 1,0 0,0 0,1 0,-1 0,1 0,-1 0,1 0,0 0,0 0,0 0,0 0,0 0,0 0,0 0,3-2,17-19,1 0,44-35,161-112,108-55,302-157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9:57.129"/>
    </inkml:context>
    <inkml:brush xml:id="br0">
      <inkml:brushProperty name="width" value="0.4" units="cm"/>
      <inkml:brushProperty name="height" value="0.8" units="cm"/>
      <inkml:brushProperty name="color" value="#CECEFE"/>
      <inkml:brushProperty name="tip" value="rectangle"/>
      <inkml:brushProperty name="rasterOp" value="maskPen"/>
      <inkml:brushProperty name="ignorePressure" value="1"/>
    </inkml:brush>
  </inkml:definitions>
  <inkml:trace contextRef="#ctx0" brushRef="#br0">6866 1134,'-2'1,"-4"3,-8 4,-10 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30:55.645"/>
    </inkml:context>
    <inkml:brush xml:id="br0">
      <inkml:brushProperty name="width" value="0.4" units="cm"/>
      <inkml:brushProperty name="height" value="0.8" units="cm"/>
      <inkml:brushProperty name="color" value="#A9D3FD"/>
      <inkml:brushProperty name="tip" value="rectangle"/>
      <inkml:brushProperty name="rasterOp" value="maskPen"/>
      <inkml:brushProperty name="ignorePressure" value="1"/>
    </inkml:brush>
  </inkml:definitions>
  <inkml:trace contextRef="#ctx0" brushRef="#br0">1862 4677,'-148'35,"80"-20,15-5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9:57.131"/>
    </inkml:context>
    <inkml:brush xml:id="br0">
      <inkml:brushProperty name="width" value="0.4" units="cm"/>
      <inkml:brushProperty name="height" value="0.8" units="cm"/>
      <inkml:brushProperty name="color" value="#CECEFE"/>
      <inkml:brushProperty name="tip" value="rectangle"/>
      <inkml:brushProperty name="rasterOp" value="maskPen"/>
      <inkml:brushProperty name="ignorePressure" value="1"/>
    </inkml:brush>
  </inkml:definitions>
  <inkml:trace contextRef="#ctx0" brushRef="#br0">2503 1268,'-646'531,"494"-420,-108 84,223-161,36-33,0-1,1 1,-1-1,1 1,-1 0,0-1,1 1,-1 0,1-1,0 1,-1 0,1 0,0 0,-1-1,1 1,0 0,0 0,0 0,0-1,0 1,0 0,0 0,0 0,0 0,0-1,0 1,0 0,0 0,1 0,0 1,0-1,1 0,0 1,-1-1,1 0,0 0,0 0,0-1,0 1,0 0,0-1,0 1,3-1,25 4,-1-1,0-2,50-5,-51 3,114-11,-1-6,187-49,270-106,-470 134,389-118,-501 151,-9 4,0-1,0 1,1 0,-1 1,1 0,13-1,-20 2,-1 0,0 0,1 0,-1 0,0 0,1 0,-1 0,0 0,0 0,1 0,-1 0,0 0,1 0,-1 0,0 0,1 0,-1 0,0 0,0 1,1-1,-1 0,0 0,0 0,1 0,-1 1,0-1,0 0,1 0,-1 1,0-1,0 0,0 0,0 1,0-1,1 0,-1 1,0-1,0 0,0 0,0 1,0-1,0 0,0 1,0-1,0 0,0 1,0-1,0 0,0 1,-15 17,-77 60,39-35,-1 2,-402 318,130-124,-540 407,835-623,20-16,0 1,1 0,0 1,0 0,1 1,-14 18,23-28,-1 1,1-1,0 0,-1 1,1-1,0 1,0-1,-1 1,1-1,0 1,0-1,0 1,0-1,0 1,-1-1,1 1,0-1,0 1,0-1,0 1,0-1,1 1,-1-1,0 1,0-1,0 1,0-1,1 1,-1-1,0 0,0 1,1-1,-1 1,0-1,1 0,-1 1,0-1,1 1,-1-1,0 0,1 0,-1 1,1-1,-1 0,1 0,-1 1,1-1,0 0,5 1,-1 1,1-1,0-1,0 1,0-1,0 0,0-1,-1 1,1-1,7-2,68-21,-66 19,559-218,-426 161,17-9,169-64,-333 134,0 0,1 1,-1-1,0 1,0-1,1 1,-1 0,0-1,1 1,-1 0,0 0,1 0,-1 0,0 0,2 0,-20 15,-2 1,-205 196,201-190,-182 186,-794 887,858-922,211-242,87-87,82-73,351-313,32 30,-364 323,-52 47,55-17,-192 127,-67 31,0 0,0 0,0 1,1-1,-1 0,0 1,0 0,1-1,-1 1,0 0,4 0,-6 1,0-1,1 0,-1 0,0 0,1 0,-1 1,0-1,1 0,-1 0,0 1,1-1,-1 0,0 1,0-1,0 0,1 1,-1-1,0 0,0 1,0-1,0 0,0 1,1-1,-1 1,0-1,0 0,0 1,0-1,0 1,0-1,0 0,-1 1,1-1,0 1,0-1,0 0,0 1,-3 5,0 1,0-1,0-1,-1 1,0 0,-8 8,-209 216,93-102,-483 550,370-393,-212 332,441-599,-18 38,23-31,7-25,0 1,1-1,-1 0,0 1,0-1,0 0,0 1,0-1,0 0,0 1,0-1,0 0,1 0,-1 1,0-1,0 0,0 0,1 1,-1-1,0 0,0 0,1 1,-1-1,0 0,0 0,1 0,-1 0,0 0,1 1,-1-1,0 0,1 0,-1 0,0 0,1 0,3-1,0 0,0 0,0-1,0 1,0-1,0 0,-1 0,1 0,4-5,91-71,51-58,46-52,381-345,36 45,-233 232,-375 253,28-15,-33 18,1 0,-1 0,0 0,0 0,0 0,0 0,0-1,1 1,-1 0,0 0,0 0,0 0,0 0,1 0,-1 0,0 0,0 0,0 0,0 0,1 0,-1 1,0-1,0 0,0 0,0 0,0 0,1 0,-1 0,0 0,0 0,0 0,0 1,0-1,0 0,1 0,-1 0,0 0,0 0,0 0,0 1,0-1,0 0,0 0,0 0,0 0,0 1,0-1,0 0,0 0,0 0,0 0,0 1,0-1,0 0,0 0,-12 23,-69 81,-71 87,-58 76,-573 732,550-708,39-58,43-64,-13 3,158-163,15-14,128-119,-94 82,129-123,931-845,-1078 988,5-5,58-42,-68 60,-20 9,0 0,0 0,1 0,-1 0,0 0,0 0,0 0,1 0,-1 0,0 0,0 0,1 0,-1 0,0 0,0 0,0 0,1 0,-1 1,0-1,0 0,0 0,1 0,-1 0,0 0,0 0,0 1,0-1,1 0,-1 0,0 0,0 1,0-1,0 0,0 0,0 0,0 1,0-1,0 0,0 0,1 0,-1 1,-1 4,0-1,0 1,0 0,-1-1,0 1,1-1,-5 6,-59 108,-59 75,-822 1036,677-936,258-280,18-15,32-25,71-59,58-49,393-347,-7-24,-241 219,-263 241,35-31,-68 66,-17 11,0 0,0 0,0-1,0 1,0 0,0 0,0 0,1 0,-1 0,0 0,0 0,0 0,0 0,0 0,0 0,1 0,-1 0,0 0,0 0,0 0,0 0,0 0,1 0,-1 0,0 0,0 0,0 0,0 0,0 0,0 0,0 0,1 0,-1 1,0-1,0 0,0 0,0 0,0 0,0 0,0 0,0 0,0 0,1 1,-1-1,0 0,0 0,0 0,0 0,0 0,0 0,0 1,0-1,-1 4,-1 0,1 1,-1-1,0 0,0 0,-4 6,-157 223,156-223,-600 739,-39-25,416-452,204-241,15-23,11-10,5-6,7-6,1 0,0 0,1 2,18-14,-2 3,107-86,768-583,-397 307,-490 371,-3 2,0 1,19-10,-31 21,-5 7,-9 12,-21 24,-3-1,-66 64,67-71,-358 347,223-220,116-110,-241 215,262-245,129-91,-92 65,216-163,471-374,-671 524,232-188,-217 181,-31 25,-8 8,-9 5,0 0,-1-1,-1-1,-20 16,6-5,-463 357,370-289,-210 144,157-114,77-49,80-63,17-9,0 0,0 0,0 0,0 0,0 0,-1 0,1 0,0 0,0 0,0 0,0 0,0 0,0 0,0 0,-1 0,1 0,0 0,0 0,0 0,0 0,0 0,0-1,0 1,0 0,-1 0,1 0,0 0,0 0,0 0,0 0,0 0,0 0,0 0,0 0,0-1,0 1,0 0,0 0,0 0,0 0,0 0,-1 0,1 0,0-1,0 1,0 0,0 0,0 0,0 0,1 0,-1 0,0 0,0-1,0 1,0 0,0 0,0 0,0 0,2-4,0 0,0 0,1 0,-1 1,7-7,225-216,-111 114,-28 21,139-127,-179 172,70-66,-117 100,-8 12,0 0,0 0,0 0,0 0,0-1,0 1,0 0,0 0,0 0,0 0,0 0,0 0,0-1,0 1,-1 0,1 0,0 0,0 0,0 0,0 0,0 0,0 0,0-1,0 1,0 0,-1 0,1 0,0 0,0 0,0 0,0 0,0 0,0 0,0 0,-1 0,1 0,0 0,0 0,0 0,0 0,0 0,0 0,-1 0,1 0,0 0,0 0,-24 9,-4 8,1 1,-26 23,16-12,-403 325,352-278,-499 455,570-515,9-9,0 1,-12 15,54-50,-3 4,95-80,84-67,-146 123,97-54,-157 99,3-2,0 1,0-1,13-3,-20 7,1 0,-1 0,0 0,0 0,0 1,0-1,0 0,0 0,0 0,1 0,-1 1,0-1,0 0,0 0,0 0,0 1,0-1,0 0,0 0,0 0,0 1,0-1,0 0,0 0,0 0,0 1,0-1,-1 0,1 0,0 0,0 0,0 1,0-1,0 0,0 0,0 0,-1 0,1 1,0-1,0 0,0 0,-1 0,-6 13,-100 128,35-50,71-91,-163 242,158-227,6-15,0 0,0 0,0 1,0-1,0 0,0 0,0 0,0 0,0 0,0 0,0 0,0 0,0 0,0 0,0 0,0 0,0 1,0-1,0 0,0 0,0 0,0 0,0 0,0 0,1 0,-1 0,0 0,0 0,0 0,0 0,0 0,0 0,0 0,0 0,0 0,0 0,0 0,0 0,1 0,-1 0,0 0,0 0,0 0,0 0,0 0,0 0,0 0,0 0,0 0,0 0,0 0,0 0,1 0,-1 0,0 0,0 0,0 0,0-1,0 1,0 0,0 0,0 0,0 0,0 0,0 0,0 0,0 0,0 0,0 0,17-20,-1-5,1 2,1 0,1 1,32-29,-27 27,-19 17,-8 8,-14 12,-359 387,30-29,334-359,3-3,0 0,-1 0,0-1,-14 9,24-16,0-1,-1 0,1 0,0 1,0-1,-1 0,1 0,0 1,0-1,-1 0,1 0,0 0,-1 0,1 0,0 1,-1-1,1 0,0 0,-1 0,1 0,0 0,-1 0,1 0,0 0,-1 0,1 0,0 0,-1 0,1 0,0-1,-1 1,1 0,0 0,-1 0,1 0,0 0,-1-1,1 1,0 0,0 0,-1-1,1 1,0 0,0 0,0-1,-1 1,1 0,0-1,0 1,0 0,0-1,0 1,-1-1,5-20,9-8,0 0,2 1,26-39,-15 27,231-332,-245 356,-17 23,-14 20,-74 108,-23 36,99-144,-1-1,-1-1,-1-1,-46 42,43-50,23-15,-1-1,1 0,0 0,0 0,0 0,-1 0,1 0,0 0,0 0,-1 0,1 0,0-1,0 1,-1 0,1 0,0 0,0 0,0 0,-1 0,1 0,0-1,0 1,0 0,-1 0,1 0,0 0,0-1,0 1,0 0,0 0,-1 0,1-1,0 1,0 0,0 0,0-1,0 1,0 0,0 0,0 0,0-1,0 1,0 0,0 0,0-1,0 1,0 0,0 0,0-1,0 1,0 0,0 0,1 0,-1-1,0 1,0 0,0 0,0 0,0-1,1 1,-1 0,0 0,0 0,6-12,-1 1,2 1,-1-1,2 1,-1 0,11-10,6-8,118-141,8 6,216-181,-9 62,-337 267,26-17,-42 30,-1 0,1 0,0 0,0 0,1 1,-1-1,0 1,9-1,-13 2,0 0,1 0,-1 0,0 0,1 0,-1 0,1 0,-1 0,0 0,1 0,-1 1,0-1,1 0,-1 0,0 0,1 0,-1 1,0-1,0 0,1 0,-1 1,0-1,0 0,1 0,-1 1,0-1,0 0,0 1,1-1,-1 0,0 1,0-1,0 0,0 1,0-1,0 0,0 1,0-1,0 0,0 1,0-1,0 1,0-1,0 0,0 1,0-1,0 0,0 1,0-1,-1 1,-3 8,0 1,0-1,-1 0,0-1,0 1,-1-1,-1 0,-7 8,-2 4,-168 206,-77 99,165-198,42-51,-105 111,152-179,0 0,-1-1,0 0,0 0,-1-1,0 0,0-1,-17 8,25-12,0-1,0 0,0 0,0 1,0-1,0 0,0 0,0 0,1 0,-1 0,0 0,0-1,0 1,0 0,0 0,0-1,0 1,0-1,0 1,0-1,-1 0,1 0,0-1,0 1,-1-1,1 1,0-1,1 1,-1-1,0 0,0 1,1-1,-1 0,0-2,-1-14,1 0,1 1,0-1,1 0,1 1,7-31,14-62,5 2,50-126,106-207,-149 363,-23 49,-6 13,2-1,15-26,-156 236,-47 64,85-138,-136 133,222-243,5-5,1-1,-1 1,0 0,0-1,0 0,0 0,-1 0,1 0,-1-1,-8 4,13-6,-1 0,1 0,-1 0,1 0,0 0,-1 0,1 0,0 0,-1 0,1 0,0-1,-1 1,1 0,0 0,0 0,-1 0,1-1,0 1,-1 0,1 0,0 0,0-1,0 1,-1 0,1-1,0 1,0 0,0 0,-1-1,1 1,0 0,0-1,0 1,0 0,0-1,0 1,0 0,0-1,0 1,0 0,0-1,0 1,0-1,0-5,0-1,1 1,0-1,0 1,0 0,1 0,4-11,24-46,-19 40,8-14,1 0,1 1,2 1,50-57,-78 99,0 0,0 0,0-1,-1 1,0-1,0-1,-1 1,-11 7,17-12,1-1,-1 0,0 0,1 1,-1-1,1 0,-1 0,0 0,1 0,-1 1,0-1,1 0,-1 0,1 0,-1-1,0 1,1 0,-1 0,0 0,1 0,-1-1,1 1,-1 0,0 0,1-1,-1 1,1 0,-1-1,1 1,-1-1,1 1,-1-1,1 1,0-1,-1 1,1-1,0 1,-1-1,1 0,0 1,0-1,-1 1,1-1,0 0,0 1,0-1,0 0,0 1,0-1,0 1,0-1,0 0,0 1,1-2,-1-3,1 0,-1 0,1 0,0 1,1-1,2-8,9-9,0 0,29-36,-11 17,733-958,-225 402,-337 402,-197 189,1 1,0 0,0 1,7-5,-12 9,-1-1,1 1,-1 0,1 0,-1-1,1 1,-1 0,1 0,-1 0,1 0,-1 0,1-1,0 1,-1 0,1 0,-1 1,1-1,-1 0,1 0,-1 0,1 0,0 0,-1 0,1 1,-1-1,1 1,0 0,0 0,-1 0,1 1,-1-1,0 0,1 0,-1 1,0-1,0 0,0 1,0-1,0 0,0 1,0-1,0 0,-1 1,1 1,-7 23,-1 0,-1-1,0 0,-3 0,-20 34,28-51,-98 164,-381 500,-53-39,483-573,-7 9,-99 88,153-152,-1 0,1 0,-14 7,10-10,9-2,1 0,0 0,0 0,0 0,-1 0,1-1,0 1,0 0,0 0,0 0,-1 0,1 0,0-1,0 1,0 0,0 0,0 0,0 0,0-1,0 1,-1 0,1 0,0 0,0-1,0 1,0 0,0 0,0 0,0-1,0 1,0 0,0 0,0 0,1-1,0-4,1 0,1-1,-1 1,1 1,0-1,6-7,136-173,-51 69,163-209,76-103,29-45,249-319,23 31,-456 567,31-13,-177 179,-55 49,-17 16,-93 86,-81 74,-72 62,-308 293,-131 118,453-434,38-52,42-48,126-92,-118 59,175-100,-43 19,50-21,0 0,-1-1,1 1,0-1,-1 1,1-1,0 0,-1 1,1-1,0-1,-1 1,1 0,-1 0,1-1,0 0,-4-1,5 2,1 0,-1-1,1 1,0-1,-1 1,1 0,0-1,-1 1,1-1,0 1,-1-1,1 1,0-1,0 1,0-1,-1 1,1-1,0 1,0-1,0 1,0-2,5-20,5-1,1 1,19-27,94-134,86-102,76-72,71-42,700-606,-763 766,-45 60,-53 52,-143 95,0 2,77-30,-125 57,1 1,0 0,0 1,0-1,12 0,-18 2,0 0,0 0,0 0,1 0,-1 0,0 0,0 0,0 0,0 0,0 0,1 0,-1 0,0 0,0 0,0 0,0 0,0 0,0 0,1 0,-1 0,0 0,0 0,0 0,0 1,0-1,0 0,0 0,1 0,-1 0,0 0,0 0,0 0,0 1,0-1,0 0,0 0,0 0,0 0,0 0,0 1,0-1,0 0,0 0,0 0,0 0,0 0,0 0,0 1,0-1,0 0,0 0,0 0,-12 12,-132 81,35-28,-134 95,-1446 1126,1651-1254,-156 131,137-120,-84 50,126-86,15-7,0 0,0 0,0 0,0 0,0 0,0 1,0-1,0 0,0 0,0 0,-1 0,1 0,0 0,0 0,0 0,0 0,0 0,0 0,0 0,0 0,0 0,-1 0,1 0,0 0,0 0,0 0,0 0,0 0,0 0,0 0,0 0,0 0,-1 0,1 0,0 0,0 0,0-1,0 1,0 0,0 0,0 0,0 0,0 0,0 0,0 0,0 0,0 0,0 0,0 0,-1-1,1 1,0 0,0 0,0 0,0 0,0 0,16-24,-10 16,48-63,114-115,84-38,86-41,111-51,886-466,-1125 676,30-14,-187 98,-47 22,-15 6,-34 17,-98 41,-99 44,-84 35,-1242 689,1230-618,52-25,57-37,-60 35,214-143,54-36,19-8,0 0,0-1,-1 1,1 0,0-1,0 1,0 0,0 0,0-1,0 1,0 0,0-1,0 1,0 0,0 0,0-1,0 1,0 0,1-1,-1 1,0 0,0 0,0-1,0 1,0 0,1 0,-1-1,0 1,0 0,0 0,1 0,-1-1,0 1,1 0,36-41,76-62,79-50,78-39,631-335,47 87,-631 308,-50 29,-137 55,337-116,-466 163,-9 4,-25 8,-11 3,-109 37,-91 27,-77 27,-1633 647,1633-609,54-29,59-31,-39 2,188-72,40-13,18 0,1 0,0 0,-1 0,1-1,0 1,0 0,-1 0,1 0,0 0,-1-1,1 1,0 0,0 0,-1 0,1-1,0 1,0 0,-1-1,1 1,0 0,0 0,0-1,0 1,-1 0,1-1,0 1,0-1,1-2,0 0,-1 1,1-1,1 1,-1-1,0 1,1-1,-1 1,1 0,0-1,-1 1,4-3,22-22,39-33,120-86,91-54,84-32,543-263,33 67,-505 252,-50 33,-64 32,-70 33,-153 54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9:57.135"/>
    </inkml:context>
    <inkml:brush xml:id="br0">
      <inkml:brushProperty name="width" value="0.4" units="cm"/>
      <inkml:brushProperty name="height" value="0.8" units="cm"/>
      <inkml:brushProperty name="color" value="#CECEFE"/>
      <inkml:brushProperty name="tip" value="rectangle"/>
      <inkml:brushProperty name="rasterOp" value="maskPen"/>
      <inkml:brushProperty name="ignorePressure" value="1"/>
    </inkml:brush>
  </inkml:definitions>
  <inkml:trace contextRef="#ctx0" brushRef="#br0">466 1183,'-58'7,"58"-7,-28-1,27 1,1 0,0 0,-1 0,1 0,0 0,0 0,-1 0,1 0,0-1,0 1,-1 0,1 0,0 0,0 0,-1-1,1 1,0 0,0 0,0 0,-1-1,1 1,0 0,0 0,0-1,0 1,0 0,0-1,-1 1,2-1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9:57.137"/>
    </inkml:context>
    <inkml:brush xml:id="br0">
      <inkml:brushProperty name="width" value="0.4" units="cm"/>
      <inkml:brushProperty name="height" value="0.8" units="cm"/>
      <inkml:brushProperty name="color" value="#CECEFE"/>
      <inkml:brushProperty name="tip" value="rectangle"/>
      <inkml:brushProperty name="rasterOp" value="maskPen"/>
      <inkml:brushProperty name="ignorePressure" value="1"/>
    </inkml:brush>
  </inkml:definitions>
  <inkml:trace contextRef="#ctx0" brushRef="#br0">928 1210,'-189'92,"123"-57,20-10,-94 36,112-54,19-9,9 1,0 1,-1-1,1 1,0 0,0-1,0 1,0-1,0 1,1-1,-1 1,0-1,0 1,0-1,0 1,0 0,1-1,-1 1,0-1,0 1,1 0,-1-1,0 1,1 0,0-1,10-12,1 1,0 1,1 0,0 1,24-14,-9 6,145-90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30:55.641"/>
    </inkml:context>
    <inkml:brush xml:id="br0">
      <inkml:brushProperty name="width" value="0.4" units="cm"/>
      <inkml:brushProperty name="height" value="0.8" units="cm"/>
      <inkml:brushProperty name="color" value="#CECEFE"/>
      <inkml:brushProperty name="tip" value="rectangle"/>
      <inkml:brushProperty name="rasterOp" value="maskPen"/>
      <inkml:brushProperty name="ignorePressure" value="1"/>
    </inkml:brush>
  </inkml:definitions>
  <inkml:trace contextRef="#ctx0" brushRef="#br0">297 1852,'72'-69,"285"-229,-64 86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30:55.640"/>
    </inkml:context>
    <inkml:brush xml:id="br0">
      <inkml:brushProperty name="width" value="0.4" units="cm"/>
      <inkml:brushProperty name="height" value="0.8" units="cm"/>
      <inkml:brushProperty name="color" value="#CECEFE"/>
      <inkml:brushProperty name="tip" value="rectangle"/>
      <inkml:brushProperty name="rasterOp" value="maskPen"/>
      <inkml:brushProperty name="ignorePressure" value="1"/>
    </inkml:brush>
  </inkml:definitions>
  <inkml:trace contextRef="#ctx0" brushRef="#br0">1406 1318,'-85'50,"-16"12,-65 38,-204 120,-14-26,371-188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9:57.141"/>
    </inkml:context>
    <inkml:brush xml:id="br0">
      <inkml:brushProperty name="width" value="0.4" units="cm"/>
      <inkml:brushProperty name="height" value="0.8" units="cm"/>
      <inkml:brushProperty name="color" value="#CECEFE"/>
      <inkml:brushProperty name="tip" value="rectangle"/>
      <inkml:brushProperty name="rasterOp" value="maskPen"/>
      <inkml:brushProperty name="ignorePressure" value="1"/>
    </inkml:brush>
  </inkml:definitions>
  <inkml:trace contextRef="#ctx0" brushRef="#br0">2197 1249,'-449'261,"-45"22,-12-25,448-233,56-25,1 1,-1 0,1-1,-1 1,0-1,1 1,-1-1,0 0,0 0,1 0,-1 0,0 0,-2 0,3-8,10-8,11-8,0 0,2 1,27-21,-17 15,-7 5,274-247,13 16,-251 211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9:57.143"/>
    </inkml:context>
    <inkml:brush xml:id="br0">
      <inkml:brushProperty name="width" value="0.4" units="cm"/>
      <inkml:brushProperty name="height" value="0.8" units="cm"/>
      <inkml:brushProperty name="color" value="#CECEFE"/>
      <inkml:brushProperty name="tip" value="rectangle"/>
      <inkml:brushProperty name="rasterOp" value="maskPen"/>
      <inkml:brushProperty name="ignorePressure" value="1"/>
    </inkml:brush>
  </inkml:definitions>
  <inkml:trace contextRef="#ctx0" brushRef="#br0">2570 1269,'-404'207,"282"-139,-1083 626,860-498,313-183,30-14,6-4,50-37,-53 41,544-379,-398 280,732-487,-750 505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9:57.145"/>
    </inkml:context>
    <inkml:brush xml:id="br0">
      <inkml:brushProperty name="width" value="0.4" units="cm"/>
      <inkml:brushProperty name="height" value="0.8" units="cm"/>
      <inkml:brushProperty name="color" value="#CECEFE"/>
      <inkml:brushProperty name="tip" value="rectangle"/>
      <inkml:brushProperty name="rasterOp" value="maskPen"/>
      <inkml:brushProperty name="ignorePressure" value="1"/>
    </inkml:brush>
  </inkml:definitions>
  <inkml:trace contextRef="#ctx0" brushRef="#br0">3052 1290,'-189'121,"-636"321,685-379,-246 74,325-122,43-15,18 0,0 0,0 0,0-1,-1 1,1 0,0 0,0 0,0 0,0 0,-1 0,1-1,0 1,0 0,0 0,0 0,0 0,0-1,0 1,0 0,0 0,0 0,-1 0,1-1,0 1,0 0,0 0,0 0,0-1,0 1,0 0,0 0,1 0,-1-1,0 1,0 0,0 0,0 0,0 0,0-1,0 1,0 0,1 0,1-4,1 0,1 1,-1 0,0 0,8-6,132-87,-72 50,102-67,591-377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9:57.144"/>
    </inkml:context>
    <inkml:brush xml:id="br0">
      <inkml:brushProperty name="width" value="0.4" units="cm"/>
      <inkml:brushProperty name="height" value="0.8" units="cm"/>
      <inkml:brushProperty name="color" value="#CECEFE"/>
      <inkml:brushProperty name="tip" value="rectangle"/>
      <inkml:brushProperty name="rasterOp" value="maskPen"/>
      <inkml:brushProperty name="ignorePressure" value="1"/>
    </inkml:brush>
  </inkml:definitions>
  <inkml:trace contextRef="#ctx0" brushRef="#br0">2676 1959,'-116'51,"47"-25,-176 75,-286 114,-8-28,482-172,45-14,12-1,0 0,0 0,0 0,0 0,0 0,0 0,0 0,-1 0,1-1,0 1,0 0,0 0,0 0,0 0,0 0,0 0,0 0,0-1,0 1,0 0,0 0,0 0,0 0,0 0,0 0,0 0,0-1,0 1,0 0,0 0,0 0,0 0,0 0,0 0,0 0,0-1,1 1,-1 0,0 0,0 0,0 0,0 0,0 0,0 0,0 0,0 0,0 0,1 0,-1 0,0-1,0 1,0 0,0 0,46-33,69-42,71-43,76-45,260-169,-469 297,712-469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9:25.599"/>
    </inkml:context>
    <inkml:brush xml:id="br0">
      <inkml:brushProperty name="width" value="0.4" units="cm"/>
      <inkml:brushProperty name="height" value="0.8" units="cm"/>
      <inkml:brushProperty name="color" value="#CECEFE"/>
      <inkml:brushProperty name="tip" value="rectangle"/>
      <inkml:brushProperty name="rasterOp" value="maskPen"/>
      <inkml:brushProperty name="ignorePressure" value="1"/>
    </inkml:brush>
  </inkml:definitions>
  <inkml:trace contextRef="#ctx0" brushRef="#br0">3999 516,'-239'53,"194"-41,-1322 441,847-217,506-229,-71 34,71-38,14-2,0-1,0 0,0 0,0 0,-1 0,1 0,0 0,0 0,0 0,0 0,0 0,0 0,0 0,0 0,0 0,0 0,0 0,-1 0,1 0,0-1,0 1,0 0,0 0,0 0,0 0,0 0,0 0,0 0,0 0,0 0,0 0,0 0,-1 0,1 0,0 0,0 0,0-1,0 1,0 0,0 0,0 0,0 0,0 0,0 0,0 0,0 0,0 0,0 0,0-1,0 1,0 0,0 0,0 0,0 0,0 0,0 0,0 0,0 0,1 0,-1 0,23-22,18-7,78-41,54-13,-90 44,504-228,16 30,-594 234,32-13,0 2,0 3,1 1,49-6,-758 31,102-6,213 11,-186 6,499-26,29-2,11-2,19-6,-15 9,196-79,75-32,372-161,-639 271,-21 11,7-5,-285 158,152-90,-691 387,823-456,-7 5,-1-1,0 0,0-1,-16 5,30-11,0-1,0 1,0 0,0 0,0 0,1 0,-1 0,0 0,0 0,0-1,0 1,0 0,0 0,0 0,0 0,0 0,0-1,0 1,0 0,0 0,0 0,0 0,0 0,0-1,0 1,0 0,0 0,-1 0,1 0,0 0,0 0,0 0,0-1,0 1,0 0,0 0,0 0,0 0,-1 0,1 0,0 0,0 0,0 0,0 0,0-1,0 1,-1 0,1 0,14-10,4-1,0 2,1 0,36-11,66-11,-82 23,54-15,277-58,-333 76,-37 5,-1 0,1 0,0 0,0 0,0 0,0 0,0 0,0 0,0 0,0 0,0 0,0 0,0 0,0 0,0 0,0 0,0 1,0-1,0 0,0 0,0 0,0 0,0 0,0 0,0 0,0 0,0 0,0 0,0 0,0 0,0 0,0 0,0 0,0 0,0 0,0 0,0 0,1 1,-1-1,0 0,0 0,0 0,0 0,0 0,0 0,0 0,0 0,0 0,0 0,0 0,0 0,0 0,0 0,0 0,0 0,0 0,-8 6,-19 10,-228 132,-291 221,409-264,-150 111,272-205,9-6,-1 1,0-2,0 1,0-1,-1 0,-11 4,20-10,12-9,211-146,8 10,741-404,-670 392,-53 37,75-27,-292 134,-13 5,2 1,26-7,-108 45,-391 175,-67 32,8 40,685-380,656-384,-552 329,-104 51,-164 101,19-14,-29 20,0-1,1 1,-1 0,0 0,0-1,0 1,0-1,0 1,0-1,0 1,0-1,-1 0,1 1,-1-1,1-2,-1 4,0-1,0 1,0-1,0 1,0-1,0 1,-1-1,1 1,0-1,0 1,-1-1,1 1,0-1,0 1,-1-1,1 1,0 0,-1-1,1 1,-1 0,1-1,-1 1,1 0,0 0,-1-1,1 1,-1 0,1 0,-1 0,1-1,-1 1,0 0,-9-1,0-1,1 2,-1-1,0 1,0 1,0 0,0 0,1 1,-16 4,11-2,-386 99,-1 23,191-59,-460 159,625-209,13-4,-1-2,-48 11,64-22,17 0,0 0,0-1,-1 1,1 0,0 0,0 0,0-1,0 1,0 0,0 0,0-1,0 1,0 0,0 0,0 0,0-1,0 1,0 0,0 0,1 0,-1-1,0 1,0 0,0 0,0 0,0-1,0 1,0 0,1 0,-1 0,0 0,0-1,0 1,0 0,1 0,-1 0,0 0,28-20,33-12,2 3,112-37,140-20,-228 64,-81 20,18-4,1 0,39-3,-63 9,1 0,0 0,0 0,0 0,-1 0,1 0,0 1,0-1,-1 1,4 1,-2 4,-11 6,-8 1,-1 0,0-1,-27 13,-15 11,-94 65,-940 742,1060-814,-201 177,22 11,199-203,-20 25,32-37,-1 0,1 0,0-1,-1 1,1 0,0 0,0 0,1 0,-1 0,0 1,1-1,-1 0,1 0,0 0,-1 3,2-4,-1-1,0 0,0 1,0-1,0 0,1 1,-1-1,0 0,0 1,1-1,-1 0,0 0,0 1,1-1,-1 0,0 0,1 0,-1 1,0-1,1 0,-1 0,0 0,1 0,-1 0,1 0,-1 0,1 0,21-1,3-6,-1 0,25-11,130-65,78-54,107-69,511-278,33 72,-617 317,-274 90,1 0,31-2,-47 7,0-1,0 1,0 0,0 0,0 0,0 0,0 0,0 1,-1-1,1 0,0 1,0 0,0-1,0 1,-1 0,1 0,0 0,0 0,-1 0,1 1,-1-1,1 0,1 3,-3-2,1 1,0 0,-1-1,1 1,-1 0,0 0,0-1,0 1,0 0,-1-1,1 1,-1 0,1-1,-1 1,0 0,0-1,0 1,-2 2,-9 17,0 0,-28 36,-82 93,-667 741,84-196,644-643,-89 70,123-107,27-16,-1 0,1 0,0 0,0 0,0 0,-1 0,1 1,0-1,0 0,0 0,0 0,-1 0,1 0,0 0,0 0,0 0,-1 0,1 0,0 0,0 0,0 0,-1-1,1 1,0 0,0 0,0 0,-1 0,1 0,0 0,0 0,0 0,0-1,0 1,-1 0,1 0,0 0,0 0,0-1,0 1,0 0,0 0,0 0,0 0,-1-1,1 1,0 0,0 0,0 0,0-1,0 1,0 0,0 0,0 0,0-1,0 1,0 0,1 0,-1 0,0-1,0 1,0 0,0 0,2-3,-1 0,1 0,0 1,0-1,0 1,0 0,0 0,4-3,163-134,-3 5,743-580,45 55,-771 549,-140 86,-26 19,-18 6,1-1,0 1,0 0,0 0,0-1,-1 1,1 0,0 0,0-1,-1 1,1 0,-1-1,1 1,-1 0,1-1,-1 1,1-1,-1 1,1-1,-1 1,0-1,0 1,-123 110,109-98,-131 105,-59 36,-609 442,-30-34,639-439,-292 130,474-243,3-1,0 0,-1-1,0-1,0-1,-1-1,-28 3,48-7,0-1,-1 0,1 0,0-1,0 1,0 0,0-1,-4-1,5 2,1 0,-1 0,1-1,-1 1,1 0,-1-1,1 1,0-1,-1 1,1 0,-1-1,1 1,0-1,-1 1,1-1,0 1,0-1,-1 0,1 1,0-1,0 1,0-2,0 0,0 0,1 0,-1-1,1 1,0 0,0 0,0 0,0 0,0 0,0 0,0 0,1 0,-1 0,1 0,-1 1,3-3,137-117,586-422,64 25,-504 372,-286 146,21-13,-20 10,-15 7,-81 42,38-15,-907 521,27 54,1043-670,-26 18,90-58,1054-731,-1164 790,541-397,-461 346,-111 79,-30 18,0-1,0 0,0 0,0 0,0 0,0 0,0 1,0-1,0 0,-1 0,1 0,0 0,0 1,0-1,1 0,-1 0,0 0,0 0,0 1,0-1,0 0,0 0,0 0,0 0,0 1,0-1,0 0,0 0,0 0,1 0,-1 0,0 0,0 1,0-1,0 0,0 0,1 0,-1 0,0 0,0 0,0 0,0 0,0 0,1 0,-1 0,0 0,0 0,0 0,0 0,1 0,-1 0,0 0,0 0,0 0,0 0,1 0,-1 0,0 0,0 0,0 0,0 0,0 0,1 0,-1-1,0 1,0 0,0 0,-4 6,0 0,-1 0,0-1,0 0,0 0,-1 0,1 0,-11 5,3 0,-654 501,400-288,246-202,21-21,0 0,0 0,0 0,-1 1,1-1,0 0,0 0,0 0,0 0,0 1,-1-1,1 0,0 0,0 0,0 0,0 1,0-1,0 0,0 0,0 1,0-1,0 0,0 0,0 0,0 1,0-1,0 0,0 0,0 0,0 1,0-1,0 0,0 0,0 0,1 1,-1-1,0 0,0 0,0 0,0 0,0 1,0-1,1 0,-1 0,0 0,0 0,0 0,0 0,1 1,-1-1,0 0,0 0,0 0,1 0,-1 0,0 0,0 0,1 0,-1 0,37-6,14-8,-2-3,0-1,47-27,134-68,62-40,333-192,93-49,-429 241,-45 31,-169 85,274-121,-342 155,0 1,-1-1,1 2,0-1,0 1,0 0,11 0,-17 1,0 0,0 0,0 0,0 1,-1-1,1 0,0 0,0 1,0-1,-1 1,1-1,0 0,0 1,-1 0,1-1,0 1,-1-1,1 1,-1 0,1-1,-1 1,1 0,-1-1,1 1,-1 1,1 0,-1 1,0-1,0 1,0-1,0 0,0 1,0-1,-1 0,1 1,-1-1,0 0,0 1,-2 3,-21 43,-55 83,54-93,-105 159,-259 362,-33-20,334-437,-188 170,243-251,28-19,0 0,-1 0,1 0,1 1,-1 0,0 0,1 0,0 0,0 1,-6 9,10-14,0 0,-1 0,1 0,0 0,0 0,0 0,0 1,0-1,0 0,0 0,0 0,0 0,0 0,0 1,0-1,0 0,0 0,0 0,0 0,0 0,1 0,-1 1,0-1,0 0,0 0,0 0,0 0,0 0,0 0,0 0,0 1,0-1,1 0,-1 0,0 0,0 0,0 0,0 0,0 0,0 0,1 0,-1 0,0 0,0 0,0 0,0 0,0 0,0 0,1 0,-1 0,0 0,0 0,0 0,0 0,0 0,1 0,-1 0,3 0,0-1,0 1,0-1,0 0,-1 0,1 0,5-3,46-25,59-43,-100 63,751-575,-655 491,273-214,-378 304,-1 1,1-1,-1 1,1 0,0 0,7-2,-10 4,-1 0,0 0,0 0,0 0,1 0,-1 0,0 0,0 0,0 0,0 0,1 0,-1 1,0-1,0 0,0 0,0 0,1 0,-1 0,0 0,0 0,0 1,0-1,0 0,0 0,1 0,-1 0,0 0,0 1,0-1,0 0,0 0,0 0,0 0,0 1,0-1,0 0,0 0,0 0,0 1,0-1,0 0,0 0,0 0,0 0,0 1,0-1,0 0,-10 23,-14 12,-2-1,-1-1,-43 41,64-68,-149 144,-435 333,-41-54,318-242,212-134,-117 45,199-91,0 0,0-1,-34 5,35-11,12-5,7 3,-1 1,1 0,-1-1,1 1,0-1,-1 1,1 0,0 0,0 0,0-1,0 1,0 0,0 0,1 0,-1 0,2-1,33-23,1 1,47-23,87-33,-90 43,414-184,-341 153,-115 52,80-19,-98 34,-21 2,1-1,-1 0,0 0,1 0,-1 0,0 0,0 0,1 0,-1 1,0-1,0 0,1 0,-1 0,0 1,0-1,0 0,1 0,-1 1,0-1,0 0,0 0,0 1,0-1,0 0,0 1,1-1,-1 0,0 0,0 1,0-1,0 0,0 1,0-1,-1 3,-1 0,1 0,0-1,-1 1,0-1,1 1,-1-1,0 0,0 0,0 0,-3 3,-30 23,-2-1,-44 26,77-50,-260 154,-322 141,556-284,-46 18,68-28,-1-2,0 1,0-1,0-1,0 0,-11 1,20-2,0 0,0 0,-1 0,1 0,0 0,0 0,-1 1,1-1,0 0,0 0,-1 0,1 0,0 0,0 0,0 0,-1 0,1 0,0 0,0 0,-1-1,1 1,0 0,0 0,0 0,-1 0,1 0,0 0,0 0,0-1,-1 1,1 0,0 0,0 0,0 0,0-1,-1 1,1 0,0 0,0 0,0-1,0 1,0 0,0 0,0 0,0-1,0 1,0 0,0 0,0-1,0 1,0 0,0 0,0-1,0 1,0 0,0 0,0 0,0-1,0 1,0 0,0 0,0-1,1 1,-1 0,5-5,0 0,0 0,0 1,8-5,302-185,22 24,-219 112,54-27,291-99,-430 174,0 1,53-7,-82 15,0 1,0 0,0 0,0 0,1 0,-1 1,0 0,6 1,-9-1,-1-1,1 0,-1 0,1 1,-1-1,0 0,1 0,-1 1,1-1,-1 1,1-1,-1 0,0 1,1-1,-1 1,0-1,0 1,1-1,-1 1,0-1,0 1,0-1,0 1,1-1,-1 2,-1-1,1 1,0-1,-1 0,1 1,-1-1,0 1,1-1,-1 0,0 0,0 1,0-1,0 0,0 0,-1 1,-16 13,0 0,0-2,-1 0,-1-2,-34 16,17-8,-409 196,433-209,-3 1,0 0,-1 0,1-2,-1 0,0-1,-19 2,36-6,-1 0,1 0,0 0,0 0,0 0,-1 0,1 1,0-1,0 0,-1 0,1 0,0 0,0 0,0 0,-1 0,1-1,0 1,0 0,-1 0,1 0,0 0,0 0,0 0,-1 0,1 0,0-1,0 1,0 0,-1 0,1 0,0 0,0 0,0-1,0 1,0 0,-1 0,1-1,7-6,17-7,87-24,-8 4,24-21,-2-6,-4-5,188-135,-295 190,0 2,0-1,0-1,-1 0,13-16,-25 26,0-1,0 1,0 0,0-1,0 1,0-1,0 1,-1-1,1 1,-1-1,1 0,-1 1,1-1,-1 0,0-1,0 2,0 0,0 0,-1 0,1 1,0-1,-1 0,1 0,-1 0,1 1,0-1,-1 0,0 1,1-1,-1 0,1 1,-1-1,0 1,1-1,-1 1,0-1,-1 0,-3-1,0 1,0-1,-1 1,1 0,-1 0,1 1,0 0,-1 0,-5 0,-76 10,1 2,-101 30,66-13,-907 212,878-203,-421 92,559-128,8-1,0 1,0-2,1 1,-1 0,0-1,0 1,0-1,0 0,0-1,0 1,0-1,0 0,-6-1,10 1,-1 1,1-1,0 1,-1-1,1 0,0 1,-1-1,1 1,0-1,0 0,-1 1,1-1,0 1,0-1,0 0,0 1,0-1,0 0,0 1,0-1,0 0,0 1,0-1,1 1,-1-1,0 0,0 1,1-1,-1 1,0-1,1 1,-1-1,0 0,2 0,6-10,1 0,15-14,493-462,-329 318,561-493,-547 492,21-4,-169 136,2 2,67-31,-118 65,-1 0,-1 0,1 0,0 0,0 0,0 1,1-1,-1 1,0 0,0 1,1-1,-1 1,0-1,6 2,-9-1,-1 0,1 0,-1 0,1 1,-1-1,1 0,-1 0,0 1,1-1,-1 0,0 1,1-1,-1 0,0 1,1-1,-1 0,0 1,0-1,1 1,-1-1,0 1,0-1,0 1,0-1,1 0,-1 1,0-1,0 1,0-1,0 1,0-1,0 1,0-1,-1 1,-6 19,-1-6,0-1,-1 0,-1 0,0-1,-1 0,-14 12,-347 301,326-287,-506 397,-32-45,477-327,-3-6,-160 61,270-118,0 0,0 0,0 0,0 0,0 0,0 0,0 1,0-1,-1 0,1 0,0 0,0 0,0 0,0 0,0 0,-1 0,1 0,0 0,0 1,0-1,0 0,-1 0,1 0,0 0,0 0,0 0,0 0,-1 0,1 0,0-1,0 1,0 0,0 0,-1 0,1 0,0 0,0 0,0 0,0 0,0 0,0 0,-1 0,1-1,0 1,0 0,0 0,0 0,0 0,0-1,8-8,32-22,90-55,72-48,234-180,-59 43,488-313,-845 572,146-84,-163 94,0 1,0-1,0 1,0-1,0 1,1 0,-1 0,1 1,-1-1,0 1,1-1,-1 1,1 0,4 1,-7-1,-1 1,1-1,0 1,0-1,0 1,-1-1,1 1,0-1,-1 1,1 0,0-1,-1 1,1 0,-1-1,1 1,-1 0,1 0,-1 0,1 1,0 1,-1 0,1 1,-1-1,0 0,0 0,0 0,-1 7,-3 12,-1 0,-1 0,-1-1,-1 0,-14 27,-69 131,-218 320,190-334,-6-6,-182 178,182-230,125-107,0 0,0 0,0 1,0-1,-1 0,1 0,0 0,0 0,0 0,0 0,0 1,0-1,-1 0,1 0,0 0,0 0,0 1,0-1,0 0,0 0,0 0,0 0,0 1,0-1,0 0,0 0,0 0,0 1,0-1,0 0,0 0,0 0,0 0,0 1,0-1,0 0,0 0,1 0,-1 0,0 1,0-1,0 0,0 0,0 0,0 0,1 0,-1 0,0 1,0-1,0 0,0 0,1 0,-1 0,0 0,0 0,0 0,0 0,1 0,-1 0,0 0,0 0,0 0,0 0,1 0,-1 0,0 0,0 0,0 0,1 0,17 0,-17 0,108-8,0-4,-1-5,198-59,68-62,-209 74,-135 52,0 2,55-11,-84 20,0 1,0 0,0-1,0 1,0 0,0 0,0 0,0 0,0 0,0 0,0 0,0 0,0 0,0 0,0 0,0 1,0-1,0 0,0 1,0-1,0 1,0-1,-1 1,1-1,1 2,-2-1,0 1,-1 0,1-1,0 1,-1-1,0 0,1 1,-1-1,0 1,1-1,-1 0,0 0,0 1,0-1,0 0,-2 1,-13 15,0 0,-2-1,-35 25,-68 34,90-57,-158 87,-5-8,-312 110,-393 59,865-258,-15 4,0-1,-1-2,-88 3,131-12,0 0,0-1,0 0,0 0,1 0,-1-1,0 0,0 0,-11-7,14 7,1 0,0 0,1 0,-1-1,0 0,1 1,-1-1,1 0,0 0,0 0,0 0,0 0,1-1,-1 1,1-1,0 1,0-1,0 1,0-8,-1-5,2-1,0 1,1-1,0 1,7-29,29-81,-36 123,14-38,1 0,2 0,2 2,1 1,45-61,2 18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8:07.863"/>
    </inkml:context>
    <inkml:brush xml:id="br0">
      <inkml:brushProperty name="width" value="0.4" units="cm"/>
      <inkml:brushProperty name="height" value="0.8" units="cm"/>
      <inkml:brushProperty name="color" value="#A9D3FD"/>
      <inkml:brushProperty name="tip" value="rectangle"/>
      <inkml:brushProperty name="rasterOp" value="maskPen"/>
      <inkml:brushProperty name="ignorePressure" value="1"/>
    </inkml:brush>
  </inkml:definitions>
  <inkml:trace contextRef="#ctx0" brushRef="#br0">3198 5796,'-70'48,"69"-47,-1 0,1 0,0 0,-1 0,1 0,0 0,-1 1,1-1,0 0,0 1,0-1,0 1,0-1,1 1,-1-1,0 1,1 0,-1-1,0 3,2-4,-1 1,0-1,0 1,1-1,-1 0,0 1,0-1,1 1,-1-1,0 0,1 1,-1-1,1 0,-1 1,0-1,1 0,-1 0,1 1,-1-1,1 0,-1 0,1 0,0 0,24 2,7-6,-8-1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9:32.136"/>
    </inkml:context>
    <inkml:brush xml:id="br0">
      <inkml:brushProperty name="width" value="0.4" units="cm"/>
      <inkml:brushProperty name="height" value="0.8" units="cm"/>
      <inkml:brushProperty name="color" value="#CECEFE"/>
      <inkml:brushProperty name="tip" value="rectangle"/>
      <inkml:brushProperty name="rasterOp" value="maskPen"/>
      <inkml:brushProperty name="ignorePressure" value="1"/>
    </inkml:brush>
  </inkml:definitions>
  <inkml:trace contextRef="#ctx0" brushRef="#br0">1651 2474,'0'-9,"-1"-42,2 1,2-1,19-92,49-110,-49 178,15-98,-34 159,1 0,0 0,0 0,1 1,12-21,40-61,-50 85,23-36,-8 15,29-58,-39 68,0 0,2 0,23-26,-23 31,-1-2,0 0,-1 0,17-37,18-71,-25 62,48-99,-45 112,26-81,-33 80,41-84,-39 99,-5 8,1 0,1 1,2 1,24-28,-6 9,-32 38,0 0,1 0,0 1,0 0,1 0,0 0,0 1,1 0,-1 0,15-7,-21 13,0 0,0-1,0 1,0 0,0 0,0-1,0 1,0 0,0 0,0 0,0 0,0 0,-1 0,1 1,0-1,0 0,0 0,0 1,0-1,0 0,0 1,0-1,0 1,-1-1,1 1,0 0,0-1,-1 1,1 0,0 0,-1-1,1 1,-1 0,1 0,-1 0,1 0,-1 0,0-1,1 1,-1 0,0 0,1 2,0 3,0 1,0-1,0 1,0 0,-1 7,-3 19,-1 0,-1 0,-2-1,-21 61,-62 121,90-214,-218 442,183-380,-3-1,-69 85,13-15,30-39,11-15,22-34,-51 87,19-16,-34 70,1 65,34-83,55-147,1 1,0 0,2 0,-4 31,9-96,1 1,13-63,29-88,-18 108,51-117,58-75,-130 270,-4 6,0 1,0-1,0 0,1 0,0 0,-1 1,1-1,0 1,0-1,1 1,-1 0,0 0,1 0,3-3,-5 5,-1 0,0 0,1 0,-1 0,0 0,1 0,-1 0,1 0,-1 0,0 0,1 0,-1 0,0 0,1 0,-1 0,0 1,1-1,-1 0,0 0,1 0,-1 1,0-1,1 0,-1 0,0 0,0 1,1-1,-1 0,0 1,0-1,1 1,3 15,-6 17,2-33,-4 28,-1-1,-1-1,-2 1,-15 35,-55 101,24-53,-9 42,55-129,2 0,0 0,2 1,-3 43,6-58,2-2,-2 1,1-1,-1 0,0 0,-3 11,3-16,0-1,1 1,-1-1,0 1,0-1,1 0,-1 1,0-1,0 0,-1 0,1 0,0 0,0 0,0 0,-1 0,1 0,-1 0,1-1,-1 1,1 0,-1-1,1 1,-1-1,1 0,-1 1,1-1,-1 0,0 0,1 0,-4-1,-13-1,1-2,0 0,-1-1,2-1,-20-9,-26-9,14 11,0 1,-1 3,0 2,0 2,0 3,-1 1,1 3,-1 1,1 3,0 2,1 3,0 1,-74 30,19 2,3 5,-129 85,203-116,-1-1,-1-2,0 0,-47 16,63-26,29-5,-4-1,508-57,-104 6,-388 50,52-3,-73 5,1 1,0-1,-1 2,1-1,-1 1,17 6,-23-7,0 0,0 0,0 0,0 0,0 1,0-1,0 0,-1 1,1-1,0 1,-1 0,1-1,-1 1,1 0,-1 0,0 0,0 0,0 0,0 0,0 0,-1 1,1-1,-1 0,1 0,-1 1,0-1,0 0,0 1,0-1,0 0,0 1,-1-1,1 0,-1 0,1 0,-1 1,-1 2,-4 8,-1 0,0-1,0 0,-16 20,18-26,-72 90,-105 102,-105 73,138-134,106-96,-57 52,79-75,-1-2,-42 25,38-30,22-12,8-4,12-8,371-202,-65 66,-230 112,151-40,-215 70,-1 1,1 1,54-1,-73 8,-14 4,-25 7,23-10,-70 34,-137 88,-62 71,192-135,-196 139,272-196,22-17,9-5,1 2,0 0,42-19,443-205,16 34,-523 206,158-51,-128 43,0 1,60-5,-78 14,-14-2,0 0,0 0,0 0,0 0,0 0,1 0,-1 1,0-1,0 0,0 0,0 0,0 0,0 0,0 0,0 1,0-1,0 0,0 0,0 0,0 0,0 0,0 0,0 1,0-1,0 0,0 0,0 0,0 0,0 0,0 0,0 1,0-1,0 0,0 0,0 0,0 0,-1 0,1 0,0 0,0 1,0-1,0 0,0 0,0 0,0 0,-23 16,13-10,-168 106,127-83,-89 37,125-60,-23 10,0-3,0 0,-1-3,-44 7,80-17,0 1,0-1,1 0,-1 0,0 0,0-1,1 1,-1-1,0 1,1-1,-1 0,0 0,1 0,-1 0,-2-3,3 3,1-1,-1 0,1 1,-1-1,1 0,0 0,-1 0,1 0,0 0,0-1,1 1,-1 0,0 0,1-1,0 1,-1 0,1-5,-1-1,1 1,-1-1,1 0,1 1,0-1,0 1,0-1,1 1,0 0,0-1,1 1,0 0,0 1,1-1,0 0,0 1,0 0,1 0,10-10,33-21,0 3,93-48,-91 55,29-19,101-54,-148 85,1 1,0 2,59-15,-66 23,-274 40,243-35,0 0,0 0,0 0,0 1,0 0,0 0,0 0,1 0,-1 1,1-1,-1 1,1 1,-4 3,-8 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31:12.465"/>
    </inkml:context>
    <inkml:brush xml:id="br0">
      <inkml:brushProperty name="width" value="0.4" units="cm"/>
      <inkml:brushProperty name="height" value="0.8" units="cm"/>
      <inkml:brushProperty name="color" value="#CECEFE"/>
      <inkml:brushProperty name="tip" value="rectangle"/>
      <inkml:brushProperty name="rasterOp" value="maskPen"/>
      <inkml:brushProperty name="ignorePressure" value="1"/>
    </inkml:brush>
  </inkml:definitions>
  <inkml:trace contextRef="#ctx0" brushRef="#br0">1575 2155,'284'-215,"408"-316,-202 163,-470 354,-14 8,0 2,1-1,-1 0,1 1,0 1,0-1,1 1,11-4,-38 15,1 2,-209 67,165-57,-115 34,135-44,-1-1,-54 3,87-11,0 0,1-2,-1 1,0-1,0 0,1-1,-1 0,1-1,-14-5,19 6,0-1,0 1,0 0,1-1,-1 0,1 0,-1 0,1 0,0-1,0 1,0-1,1 0,0 0,-1 0,1 0,0 0,1 0,-1-1,1 1,0 0,0-1,-1-6,2-5,0 0,1 1,0-1,2 0,0 1,0-1,1 1,1 0,1 0,12-23,10-14,51-72,8 5,5 4,179-173,-251 268,33-28,-48 44,0 0,1 1,-1-1,1 1,0 1,0-1,0 1,8-3,-14 5,1 0,0 0,0 0,0 0,0-1,0 1,0 0,0 0,0 1,0-1,-1 0,1 0,0 0,0 1,1-1,-2 1,1-1,-1 0,0 0,0 1,1-1,-1 0,0 1,0-1,0 0,1 1,-1-1,0 0,0 1,0-1,0 0,0 1,0-1,0 1,0-1,0 0,0 1,0-1,0 0,0 1,0 0,-1 1,0 1,0 0,0-1,0 1,0-1,-1 1,1-1,-4 4,-23 27,-2-3,0 0,-2-2,-1-1,-2-2,-39 23,18-15,-1-3,-91 34,145-63,0 0,-1 0,1 0,0-1,-1 1,1-1,-1 0,1 0,-1 0,1 0,-1-1,1 1,0-1,-4-1,6 2,1 0,-1 0,1 0,0 0,-1 0,1 0,-1 0,1 0,0 1,-1-1,1 0,0 0,-1 1,1-1,0 0,-1 0,1 1,0-1,-1 0,1 1,0-1,0 0,-1 1,1-1,0 0,0 1,0-1,0 1,0-1,-1 1,-3 16,3-13,-6 24,-10 35,-31 81,-4-22,-60 152,92-218,-34 87,41-113,-2 0,-28 43,36-63,3-5,0 1,0-1,1 1,0 0,0 0,-3 8,6-13,0 0,0 0,-1 0,1 0,0 0,0 0,0 0,0 0,1 0,-1 1,0-1,0 0,1 0,-1 0,0 0,1 0,-1 0,2 1,-1-1,0 0,1 0,-1 1,0-1,1 0,0 0,-1 0,1-1,-1 1,1 0,0-1,0 1,-1-1,4 1,18 3,1-1,0-2,0 0,0-1,43-7,-7-3,65-21,-72 15,-2-3,97-50,87-74,-157 88,-2-4,-3-4,83-90,-133 128,-11 11,1 0,1 0,0 1,1 1,0 1,20-13,-33 24,-1-1,0 0,0 1,0-1,1 0,-1 1,0-1,1 1,-1 0,0 0,1-1,-1 1,0 0,1 0,-1 0,0 0,1 0,-1 1,3-1,-4 1,1 0,-1-1,1 1,-1-1,1 1,-1 0,1 0,-1-1,0 1,1 0,-1 0,0-1,1 1,-1 0,0 0,0-1,0 1,0 0,0 0,0 0,0 0,0-1,0 2,-2 6,1-1,-1 1,0-1,-1 0,-5 11,-3 4,-2-1,0-1,-1 0,-1-1,-1 0,-19 18,30-33,0 0,-1 0,1 0,-1-1,-5 3,9-5,1 0,0-1,-1 1,1-1,0 1,-1-1,1 0,-1 1,1-1,0 0,-1 0,1 0,-1 0,1 0,-1 0,1-1,-1 1,1 0,0-1,-1 1,1-1,0 0,-1 1,1-1,0 0,0 0,-1 0,1 1,-1-3,0 1,0-1,0 0,1 0,-1 0,1 0,0 0,0 0,0 0,0-1,-1-5,0-41,2 40,2-84,22-148,37-97,-51 287,-8 44,-1 0,1 1,1-1,0 1,5-12,-7 18,-1 0,1 1,-1-1,1 0,0 0,-1 0,1 1,0-1,0 0,-1 1,1-1,0 0,0 1,0-1,0 1,0 0,0-1,0 1,2-1,-2 1,1 1,-1-1,0 0,1 1,-1-1,0 1,1-1,-1 1,0 0,0 0,1-1,-1 1,0 0,0 0,0 0,0 0,0 0,1 3,7 8,-1 2,-1-1,0 1,-1 0,0 0,-1 1,3 15,0-4,31 121,34 248,-60-295,5-419,27 1,-32 238,-7 39,31-163,-37 203,0 0,0-1,1 1,-1 0,0 0,1 0,-1 0,1 0,-1 0,1-1,0 1,-1 0,1 1,1-3,-2 3,1 0,-1 0,0 1,1-1,-1 0,0 0,1 0,-1 0,0 0,0 0,1 1,-1-1,0 0,1 0,-1 0,0 1,0-1,0 0,1 0,-1 1,0-1,0 0,0 0,0 1,1-1,-1 0,0 1,0-1,0 0,0 1,0-1,9 37,-5-8,30 144,83 282,-110-423,-1-1,-1 1,-1 34,-5 97,-2-56,5 7,5-133,1 2,20-32,1-3,-15 23,-8 15,1-1,0 1,1 1,1-1,19-22,-28 35,1 0,-1 1,1-1,-1 1,1-1,-1 1,0 0,1-1,0 1,-1-1,1 1,-1 0,1-1,-1 1,1 0,0 0,-1-1,1 1,0 0,-1 0,1 0,0 0,-1 0,1 0,-1 0,1 0,0 0,-1 0,1 0,0 1,-1-1,1 0,0 0,-1 1,1-1,-1 0,1 1,-1-1,1 0,-1 1,1-1,-1 1,1-1,-1 1,1-1,-1 1,0-1,1 1,-1 0,0-1,0 1,1-1,-1 1,0 1,2 4,0 0,0 1,-1-1,1 8,3 72,-7 98,0-92,0-33,-15 86,26-152,-5 3,-1 1,1-1,0 1,0 0,0 0,0 1,1-1,-1 1,1 0,5-2,-9 4,0 0,0 0,0 0,0 0,0 0,0 1,1-1,-1 0,0 0,0 1,0-1,0 1,0-1,0 1,0-1,0 1,0 0,-1-1,1 1,0 0,0 0,0 0,1 1,-2 0,1 0,0 0,-1 0,1 0,-1 0,0 0,1 0,-1 0,0 0,0 0,0 0,-1 3,-1 3,0 0,0 0,-1-1,0 1,-7 13,-3-2,0 0,-1-1,-1-1,0 0,-2-1,-24 19,-123 77,153-104,-140 84,-4-6,-4-7,-326 111,462-183,-98 28,103-31,1-1,-1 0,1-2,-33 0,48-1,0 0,0-1,0 1,0-1,-1 1,1-1,0 1,0-1,0 0,-3-2,4 3,1-1,-1 1,1-1,-1 1,1-1,-1 0,1 1,0-1,-1 1,1-1,0 0,-1 1,1-1,0 0,0 1,-1-1,1 0,0 0,0 1,0-1,0 0,0 0,1-2,0 0,0 0,0 0,0 1,1-1,-1 0,1 1,0-1,0 1,0 0,0 0,0-1,0 1,4-2,22-17,1 1,0 1,53-25,104-31,-136 58,0 3,1 1,0 3,1 2,0 3,66 0,-111 5,0 0,0 1,1-1,-1 2,9 1,-14-2,0 0,0 0,0 0,-1 0,1 0,0 0,-1 0,1 0,0 1,-1-1,0 1,1-1,-1 1,0 0,0-1,0 1,0 0,0 0,0 0,0 0,-1-1,2 5,-2-2,1 0,-1 0,1 0,-1 0,0 0,-1 0,1 1,-1-1,0 0,0-1,0 1,0 0,-1 0,1 0,-1-1,0 1,0-1,0 1,-1-1,-4 6,-5 2,1-1,-1 0,-1-1,-16 10,-28 15,0-2,-3-3,0-3,-2-2,0-4,-1-1,-87 12,128-27,-1-2,1 0,0-2,-31-2,46 1,-1 0,1-1,0 1,-1-1,1-1,0 0,0 0,0 0,1-1,-1 0,1 0,0 0,0-1,0 0,1 0,-8-10,3 0,1-1,1 0,0-1,2 0,0 0,0-1,2 1,-3-22,-4-28,3-1,3 0,3-70,8 37,24-141,-12 157,3 0,3 1,4 1,4 2,3 1,4 1,3 3,55-75,-92 143,0 1,1-1,0 1,0 1,0-1,1 1,0 0,0 1,1-1,-1 1,1 1,0 0,1 0,-1 0,17-4,-19 7,0-1,-1 0,1 0,0-1,-1 1,0-1,1 0,-1-1,0 1,-1-1,1 0,-1 0,0-1,6-7,-5 5,0-1,-1 0,0 0,-1 0,0-1,0 1,-1-1,0 0,1-10,-1-2,2 1,0 0,1 0,1 0,1 0,0 1,2 0,0 1,1 0,1 0,0 1,21-23,-17 25,0 0,0 1,2 1,-1 0,34-17,-43 27,0 0,0 0,0 1,11-2,-16 3,0 1,0 0,0 0,-1-1,1 1,0 1,0-1,0 0,0 0,0 1,0-1,0 1,0-1,0 1,-1 0,1 0,0 0,-1 0,1 0,0 0,-1 0,3 3,0 2,0 1,0 0,-1 0,0 0,0 1,2 9,1 2,101 405,-50-176,-30-141,-5 1,-5 1,-4 0,-3 138,-11-172,1 15,-23 172,18-235,-58 256,60-272,-2 0,0 0,0-1,-1 1,0-1,-15 19,0-5,-31 26,39-38,1-1,-1-1,1-1,-1 0,-1-1,0 0,-15 5,-90 28,1-2,106-33,-4-1,1 1,0 1,1 1,-1 0,1 1,1 0,0 1,-14 13,5-3,-2 0,0-2,-1-1,0-1,-36 16,-15 10,8-1,-152 87,204-121,0 0,7-4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31:12.467"/>
    </inkml:context>
    <inkml:brush xml:id="br0">
      <inkml:brushProperty name="width" value="0.4" units="cm"/>
      <inkml:brushProperty name="height" value="0.8" units="cm"/>
      <inkml:brushProperty name="color" value="#CECEFE"/>
      <inkml:brushProperty name="tip" value="rectangle"/>
      <inkml:brushProperty name="rasterOp" value="maskPen"/>
      <inkml:brushProperty name="ignorePressure" value="1"/>
    </inkml:brush>
  </inkml:definitions>
  <inkml:trace contextRef="#ctx0" brushRef="#br0">1231 2422,'62'-51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31:12.469"/>
    </inkml:context>
    <inkml:brush xml:id="br0">
      <inkml:brushProperty name="width" value="0.4" units="cm"/>
      <inkml:brushProperty name="height" value="0.8" units="cm"/>
      <inkml:brushProperty name="color" value="#CECEFE"/>
      <inkml:brushProperty name="tip" value="rectangle"/>
      <inkml:brushProperty name="rasterOp" value="maskPen"/>
      <inkml:brushProperty name="ignorePressure" value="1"/>
    </inkml:brush>
  </inkml:definitions>
  <inkml:trace contextRef="#ctx0" brushRef="#br0">1159 2857,'-115'53,"105"-49,-246 99,245-100,0 0,-1 0,1-1,-1 0,-13 0,23-2,0 0,0 0,0 0,0 0,0 0,0 0,0-1,0 1,0-1,0 0,0 1,0-1,0 0,0 0,1 0,-1 0,0 0,1-1,-1 1,1-1,0 1,-1-1,1 1,0-1,0 1,0-1,0 0,0 0,0 0,0 0,1 0,-1 1,1-1,-1 0,1 0,0-4,0 0,1 0,0 0,1 0,-1 0,1 0,0 1,1-1,-1 1,1-1,0 1,1 0,-1 0,7-6,18-22,1 1,57-46,-71 64,305-250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31:12.471"/>
    </inkml:context>
    <inkml:brush xml:id="br0">
      <inkml:brushProperty name="width" value="0.4" units="cm"/>
      <inkml:brushProperty name="height" value="0.8" units="cm"/>
      <inkml:brushProperty name="color" value="#CECEFE"/>
      <inkml:brushProperty name="tip" value="rectangle"/>
      <inkml:brushProperty name="rasterOp" value="maskPen"/>
      <inkml:brushProperty name="ignorePressure" value="1"/>
    </inkml:brush>
  </inkml:definitions>
  <inkml:trace contextRef="#ctx0" brushRef="#br0">1159 2642,'-91'19,"84"-18,-111 24,98-19,0 0,1 2,-33 16,-37 25,-47 27,133-73,13-7,20-9,439-192,-423 187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31:12.473"/>
    </inkml:context>
    <inkml:brush xml:id="br0">
      <inkml:brushProperty name="width" value="0.4" units="cm"/>
      <inkml:brushProperty name="height" value="0.8" units="cm"/>
      <inkml:brushProperty name="color" value="#CECEFE"/>
      <inkml:brushProperty name="tip" value="rectangle"/>
      <inkml:brushProperty name="rasterOp" value="maskPen"/>
      <inkml:brushProperty name="ignorePressure" value="1"/>
    </inkml:brush>
  </inkml:definitions>
  <inkml:trace contextRef="#ctx0" brushRef="#br0">1293 2189,'-63'29,"57"-27,1 0,-1 0,0 0,0-1,0 0,0 0,0-1,-9 1,14-2,-1 1,1 0,-1 0,1-1,-1 1,0-1,1 1,0-1,-1 0,1 1,-1-1,1 0,0 0,0 0,-1 0,1 0,0-1,0 1,0 0,0 0,0-1,0 1,1 0,-1-1,0 1,1-1,-1 1,1-1,-1 1,1-1,0 0,0 1,0-1,0 1,0-4,0-3,1 0,0 0,1 0,-1 0,1 0,1 0,5-12,31-51,-32 59,52-81,4 3,132-144,-163 198,1 3,1 0,71-49,-103 80,0 1,0 0,0-1,0 1,0 0,0 1,0-1,1 0,-1 0,0 1,0 0,1-1,-1 1,0 0,0 0,1 0,-1 0,5 1,-7 0,1-1,-1 1,1-1,-1 0,1 1,-1-1,1 1,-1-1,1 1,-1-1,1 1,-1-1,0 1,1 0,-1-1,0 1,0 0,0-1,1 1,-1 0,0-1,0 1,0 1,0 0,0 1,-1 0,1-1,-1 1,0 0,1-1,-1 1,0-1,-2 3,-24 43,-1-2,-3-1,-46 53,7-18,-98 88,-93 58,249-215,-102 83,-4-5,-138 78,199-133,-65 34,120-67,-1 0,1 0,-1 0,1-1,-1 1,1 0,-1-1,0 0,1 0,-1 0,-3 0,5 0,1 0,-1 0,1 0,-1 0,1-1,-1 1,1 0,0 0,-1-1,1 1,-1 0,1 0,0-1,-1 1,1 0,0-1,-1 1,1-1,0 1,0 0,-1-1,1 1,0-2,-1 1,1 0,0 0,0-1,0 1,0 0,1 0,-1-1,0 1,0 0,1 0,-1 0,1 0,0-2,5-7,0 0,1 1,-1 0,2 0,-1 1,2-1,11-8,1-3,327-291,-176 158,93-74,-112 98,-137 116,-5 3,-1 1,2 0,22-13,-33 22,0-1,0 1,0-1,0 1,0-1,0 1,0 0,0 0,0 0,0-1,0 1,0 0,2 1,-2-1,-1 0,0 0,1 0,-1 0,1 1,-1-1,0 0,1 0,-1 1,0-1,1 0,-1 1,0-1,1 0,-1 1,0-1,0 0,1 1,-1-1,0 1,0-1,0 1,1 1,-1 0,0 1,0-1,0 0,0 0,0 0,0 1,-1-1,1 0,-1 0,0 3,-2 0,1 0,-1 1,0-1,0 0,-1 0,1-1,-1 1,-7 7,-42 29,33-26,-60 46,-104 73,158-116,-2-1,0-2,-1-1,-56 20,83-34,0 1,0-1,0 1,0-1,0 0,0 0,0 0,0 0,0 0,0 0,0-1,0 1,0-1,0 1,-3-2,4 1,0 0,0 0,0 0,0 0,1 0,-1 0,0 0,1 0,-1 0,1 0,-1 0,1-1,-1 1,1 0,0 0,0-1,-1 1,1 0,0-1,0 1,0 0,1 0,-1-1,0 1,0 0,1 0,-1-1,2-1,6-19,1 0,2 1,0 0,1 1,18-24,-24 35,403-522,-353 463,293-327,-336 383,-15 14,-21 23,14-15,-357 382,-29-34,336-309,-48 34,103-81,1 0,-1 0,1 0,-1 0,0-1,0 0,-4 1,7-1,1-1,-1 0,1 0,-1 0,0 0,1 0,-1 0,1 0,-1 0,0 0,1-1,-1 1,1 0,-1 0,1 0,-1-1,0 1,1 0,-1-1,1 1,-1-1,1 0,-1 0,1 1,-1-1,1 0,0 0,0 0,-1 0,1 0,0 0,0 0,0 1,0-1,0 0,0 0,0 0,1 0,-1 0,0 0,1 0,3-10,0 0,1 0,0 1,1 0,0 0,1 1,10-12,-10 12,46-53,2 2,77-63,-78 74,37-34,5 4,2 4,114-65,-205 136,-3 1,1 0,0 0,-1 1,1 0,0-1,0 2,0-1,1 0,-1 1,0 0,7 0,-11 1,0 0,-1 0,1 0,0 1,-1-1,1 0,-1 0,1 1,-1-1,1 1,0-1,-1 0,1 1,-1-1,0 1,1-1,-1 1,1-1,-1 1,0-1,1 1,-1 0,0-1,0 1,1-1,-1 1,0 0,0-1,0 1,0 0,0-1,0 1,0 0,0 1,-5 24,-1-11,0-1,0 0,-2-1,0 0,0 0,-1 0,-12 12,14-16,-478 541,-212 103,695-652,-35 31,-1-2,-75 45,110-74,1 1,-1-1,0 0,0 0,0 0,0 0,-1 0,1-1,-5 1,7-1,0 0,0 0,1-1,-1 1,0 0,1 0,-1-1,0 1,1 0,-1-1,0 1,1-1,-1 1,1 0,-1-1,0 0,1 1,0-1,-1 1,1-1,-1 0,1 1,0-1,-1 0,1 1,0-1,0 0,-1 1,1-1,0 0,0 0,0 1,0-1,0 0,0 0,0 1,0-1,0 0,1 0,-1 1,0-1,0 0,1 1,-1-2,3-5,-1-1,1 1,1 0,-1 0,1 0,0 1,1-1,0 1,0 0,0 0,7-5,14-13,32-21,-46 36,35-26,1 3,66-34,-92 60,-22 6,1 0,-1 0,1 0,-1 0,1 0,-1 0,1 0,0 0,-1 0,1 0,-1 1,1-1,-1 0,1 0,-1 1,1-1,-1 0,1 0,-1 1,0-1,1 1,0 1,-1-1,1 1,-1-1,0 1,0-1,0 1,0-1,0 1,0-1,0 1,-1 0,1-1,0 1,-1-1,1 1,-1-1,0 0,1 1,-1-1,0 0,-1 3,-14 19,0-1,-1-1,-1 0,-31 28,1-2,-366 367,365-368,49-46,0 0,0 0,0 0,0 0,0 1,-1-1,1 0,0 0,0 0,0 0,0 0,0 0,0 0,0 0,0 0,-1 0,1 1,0-1,0 0,0 0,0 0,0 0,0 0,0 0,0 1,0-1,0 0,0 0,0 0,0 0,0 0,0 0,0 1,0-1,0 0,0 0,0 0,0 0,0 0,0 0,0 1,0-1,0 0,0 0,0 0,0 0,1 0,-1 0,0 0,0 1,0-1,0 0,0 0,0 0,0 0,1 0,10-2,19-9,164-71,32-14,425-210,-595 278,-38 16,-18 12,0 0,0 0,1 0,-1-1,0 1,0 0,0 0,0 0,0 0,0 0,0 0,0 0,0 0,0 0,0-1,0 1,0 0,0 0,0 0,0 0,0 0,0 0,0 0,0-1,0 1,0 0,0 0,0 0,0 0,0 0,0 0,0 0,0-1,0 1,0 0,0 0,0 0,0 0,0 0,0 0,-1 0,1 0,0 0,0-1,0 1,0 0,0 0,0 0,0 0,0 0,-1 0,1 0,0 0,0 0,0 0,0 0,0 0,0 0,0 0,-1 0,1 0,0 0,0 0,0 0,-5 0,1 1,-1-1,0 1,1 0,-9 3,-26 10,1 3,-44 25,-72 52,93-56,-426 303,385-267,101-74,1 0,0 0,-1 1,1-1,0 0,-1 0,1 1,0-1,-1 0,1 1,0-1,0 0,-1 1,1-1,0 0,0 1,0-1,-1 0,1 1,0-1,0 1,0-1,0 0,0 1,0-1,0 1,9 0,20-8,162-68,266-87,-166 92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31:12.475"/>
    </inkml:context>
    <inkml:brush xml:id="br0">
      <inkml:brushProperty name="width" value="0.4" units="cm"/>
      <inkml:brushProperty name="height" value="0.8" units="cm"/>
      <inkml:brushProperty name="color" value="#CECEFE"/>
      <inkml:brushProperty name="tip" value="rectangle"/>
      <inkml:brushProperty name="rasterOp" value="maskPen"/>
      <inkml:brushProperty name="ignorePressure" value="1"/>
    </inkml:brush>
  </inkml:definitions>
  <inkml:trace contextRef="#ctx0" brushRef="#br0">1383 2155,'60'-210,"33"-30,-72 197,2 1,1 1,39-49,-51 74,1 1,24-21,-34 33,0 0,0 0,1 1,-1-1,1 1,-1 0,1 0,0 1,0-1,0 1,0-1,0 1,0 1,0-1,0 0,0 1,1 0,5 1,-8-1,1 1,-1-1,0 1,0 0,0 0,0 0,0 0,0 1,0-1,0 0,0 1,0-1,-1 1,1 0,-1-1,3 4,-2 0,1-1,-1 1,0-1,-1 1,1 0,-1-1,2 8,-1 7,-1-1,-1 0,-2 23,2-37,-2 13,-1 0,0 0,-2 0,0-1,0 1,-2-1,0-1,-18 30,2-9,-3-1,-39 42,19-28,-1-3,-68 51,78-70,0-2,-2-1,37-23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31:12.477"/>
    </inkml:context>
    <inkml:brush xml:id="br0">
      <inkml:brushProperty name="width" value="0.4" units="cm"/>
      <inkml:brushProperty name="height" value="0.8" units="cm"/>
      <inkml:brushProperty name="color" value="#CECEFE"/>
      <inkml:brushProperty name="tip" value="rectangle"/>
      <inkml:brushProperty name="rasterOp" value="maskPen"/>
      <inkml:brushProperty name="ignorePressure" value="1"/>
    </inkml:brush>
  </inkml:definitions>
  <inkml:trace contextRef="#ctx0" brushRef="#br0">2092 2155,'4'-18,"24"-63,43-90,-40 108,1 1,4 2,2 1,84-99,-96 129,1 1,2 2,0 1,1 1,2 1,0 2,2 2,0 0,1 3,50-18,-70 30,0 0,1 0,-1 1,1 1,0 1,0 0,0 1,0 0,21 5,-29-3,1 0,-1 0,0 1,0 1,-1-1,1 1,-1 0,1 1,-1 0,-1 0,1 0,-1 1,0 0,0 0,-1 1,1 0,-1 0,6 13,-2-2,-1 1,-1 0,0 0,-2 1,0-1,2 24,4 124,-10-150,0 35,-8 79,3-101,-1-1,-2 0,-1 0,-14 33,2-17,-3-1,-2 0,-1-2,-2-1,-2-2,-2-1,-45 43,-6-5,-2-5,-107 69,84-68,29-25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31:12.476"/>
    </inkml:context>
    <inkml:brush xml:id="br0">
      <inkml:brushProperty name="width" value="0.4" units="cm"/>
      <inkml:brushProperty name="height" value="0.8" units="cm"/>
      <inkml:brushProperty name="color" value="#CECEFE"/>
      <inkml:brushProperty name="tip" value="rectangle"/>
      <inkml:brushProperty name="rasterOp" value="maskPen"/>
      <inkml:brushProperty name="ignorePressure" value="1"/>
    </inkml:brush>
  </inkml:definitions>
  <inkml:trace contextRef="#ctx0" brushRef="#br0">3405 1085,'-275'110,"-994"370,1248-473,11-3,1-1,-1 0,0 0,0-1,0 0,0-1,-11 1,20-2,1 0,0 0,-1 0,1 0,-1 0,1 0,-1 0,1 0,-1 0,1 0,-1 0,1 0,-1 0,1 0,0 0,-1 0,1-1,-1 1,1 0,-1 0,1-1,0 1,-1 0,1 0,0-1,-1 1,1 0,0-1,-1 1,1-1,0 1,0 0,0-1,-1 1,1-1,0 1,0-1,0 1,0 0,0-1,0 1,0-1,0 1,0-1,0 1,0-2,1 0,0 0,0 1,1-1,-1 0,0 0,1 1,0-1,-1 0,1 1,2-2,30-20,1 2,42-18,-51 26,343-152,12 17,-312 122,572-188,-611 206,0 1,1 1,52-2,-68 9,-13 1,-24 8,-112 42,-512 167,521-179,-604 180,711-215,-24 7,0-2,-61 6,100-16,1 1,-1-1,0 0,0 0,1 0,-1 0,0-1,1 1,-1-1,0 1,1-1,-1 0,0 0,1 0,-5-3,6 3,1 1,-1-1,1 0,-1 0,1 0,-1 1,1-1,-1 0,1 0,0 0,-1 0,1 0,0 0,0 0,0 0,0 0,0-2,0 0,1 0,-1 0,1 0,0 0,0-1,0 1,3-3,5-11,1 1,1 0,1 0,0 2,1-1,21-17,222-167,-249 194,494-321,-347 240,230-92,-364 170,-8 2,-1 2,1-1,0 1,0 1,1 0,22-2,-32 7,-7 1,-60 26,33-16,-370 166,-140 59,538-237,-24 10,0 0,-52 11,52-21,27-1,0 0,-1 0,1 0,0 0,-1 0,1 0,0 0,-1 0,1 0,0 0,-1 0,1 0,0 0,-1 0,1 0,0 0,-1-1,1 1,0 0,-1 0,1 0,0-1,0 1,-1 0,1 0,0-1,0 1,0 0,-1 0,1-1,0 1,0 0,0-1,0 1,-1 0,1-1,0 1,0 0,0-1,0 1,0 0,0-1,0 1,0 0,0-1,0 1,0 0,1-1,-1 1,0 0,0-1,0 1,0 0,0-1,1 1,-1 0,0-1,1 1,2-4,0 1,0 0,0 0,1 0,0 0,-1 1,1-1,7-2,42-17,613-182,-665 204,6-2,0 0,0 1,1 0,13 0,-20 1,0 0,0 0,1 0,-1 0,0 0,0 0,0 1,0-1,0 0,0 1,0-1,0 1,0-1,0 1,0-1,-1 1,1 0,0 0,0-1,0 1,-1 0,1 0,0 0,-1 0,1-1,-1 1,1 0,-1 0,0 0,1 0,-1 1,0-1,1 0,-1 0,0 0,0 0,0 0,0 0,0 0,0 0,-1 0,1 0,-1 2,-2 9,-2 1,0-1,0 0,-1-1,-1 1,1-1,-18 19,9-8,-3 3,-571 767,568-766,-2-1,0-1,-2 0,-31 22,44-39,21-21,6-3,1 0,1 2,28-23,-25 23,123-92,6 6,4 7,3 7,211-85,-356 167,5-2,0 0,0 1,1 1,28-5,-44 10,0 0,1-1,-1 1,1 0,-1 0,1 0,-1 0,0 1,1-1,-1 0,1 0,-1 1,0-1,1 1,-1-1,0 1,1 0,-1 0,0-1,0 1,0 0,0 0,0 0,0 0,0 0,0 0,0 0,0 1,0-1,-1 0,1 0,0 2,0 3,1 1,-1-1,-1 0,1 0,-1 0,-1 8,-2 26,-2 0,-1-1,-14 45,-45 113,36-124,-46 85,52-116,-3-2,-1 0,-40 44,60-76,-9 8,13-10,6-5,10-5,1-1,-1 0,0-1,0 0,17-12,10-5,8-2,186-93,-227 115,1-1,0 0,1 1,-1 0,0 0,1 1,0 0,11-1,-19 3,0 0,0 0,0 0,0 0,0 0,0 0,0 0,0 1,0-1,0 0,0 1,0-1,0 1,0-1,0 1,0-1,0 1,0 0,-1-1,1 1,0 0,1 1,-1 0,-1 0,1 0,-1-1,1 1,-1 0,0 0,1 0,-1 0,0 0,0 0,0-1,-1 1,0 3,-3 15,-1 0,-1 0,-1 0,-1-1,-10 18,-58 95,56-99,-148 213,87-132,81-114,0 0,0 0,0 0,1 0,-1 0,0 0,0 0,0 0,0 0,0 0,0 0,0 0,1 0,-1 0,0 0,0 0,0 0,0 0,0 0,0 0,0 0,1 0,-1 0,0 0,0 0,0 1,0-1,0 0,0 0,0 0,0 0,0 0,0 0,0 0,0 0,1 0,-1 1,0-1,0 0,0 0,0 0,0 0,0 0,0 0,0 0,0 0,0 1,13-9,544-342,-542 341,1 1,0 0,0 1,20-6,-34 13,-1 0,1-1,-1 1,1 0,-1 0,0 0,1 0,-1 0,1 0,-1 0,1 0,-1 0,1 1,1 0,-3-1,1 1,-1-1,1 0,-1 1,1-1,-1 1,1-1,-1 1,0-1,1 1,-1-1,0 1,1 0,-1-1,0 1,0 0,1-1,-1 1,0-1,0 1,0 0,0 0,0 3,-1 1,1-1,-1 0,0 0,0 0,-1 0,1 0,-4 5,-11 21,-1-1,-1-1,-25 29,-71 75,112-131,-230 227,206-208,22-18,4-4,10-11,21-18,-18 22,1 0,0 1,0 0,1 1,0 1,0 0,0 1,1 1,0 0,22-1,-36 4,1 1,0 0,-1 0,1 0,-1 1,1-1,-1 1,1-1,-1 1,1 0,-1 0,0 0,1 0,-1 0,0 1,0-1,0 1,0-1,4 4,-5-3,-1-1,1 1,0-1,0 1,-1 0,1-1,-1 1,1 0,-1-1,0 1,0 0,0-1,0 1,0 0,0-1,0 1,0 0,-1 0,1-1,0 1,-1 0,0-1,1 1,-1-1,0 1,0-1,0 1,0-1,0 0,-2 2,-13 16,-1 0,-1-2,-1 0,-29 20,-89 50,84-57,-1-2,-2-3,0-2,-2-2,0-3,-2-3,-114 15,169-29,-4 0,0-1,0 1,0-1,-11-2,18 2,0 0,0-1,0 1,0-1,0 0,0 1,1-1,-1 0,0 0,0 0,1 0,-1 0,0-1,1 1,0 0,-1-1,1 1,0-1,-1 0,1 1,0-1,0 0,1 1,-3-5,2-1,0 1,0-1,0 1,1-1,0 1,0-1,1 0,-1 1,4-13,3-6,13-28,-19 50,18-42,3 1,1 1,35-49,102-111,-82 123,-67 70,0 1,1 0,0 1,0 1,18-9,-30 16,1-1,-1 1,0 0,0 0,1 0,-1-1,0 1,0 0,1 0,-1 0,0 0,1 0,-1 0,0 0,0-1,1 1,-1 0,0 0,1 0,-1 0,0 0,1 0,-1 1,0-1,0 0,1 0,-1 0,0 0,1 0,-1 0,0 0,0 1,1-1,-8 10,-18 11,-2-1,0-1,-35 18,10-6,-123 71,149-89,-1-1,0-2,0 0,-58 11,77-20,-1 1,1-1,-1-1,1 0,-1 0,1-1,-1 0,-14-3,21 3,-1 0,1 0,0-1,-1 1,1-1,0 1,0-1,0 1,0-1,0 0,0 0,0 0,1 0,-1-1,1 1,-1 0,1-1,0 1,0 0,0-1,0 0,0 1,1-1,-1 1,1-1,0 0,0 1,0-1,0 0,1-4,-1 1,1 0,1 0,-1 1,1-1,-1 1,2-1,-1 1,5-9,31-39,-27 38,22-25,72-70,52-26,-99 87,102-75,-131 105,1 1,0 1,57-21,-81 35,0 1,0 0,0 0,0 1,0 0,0 0,1 1,-1-1,10 2,-14 0,0-1,0 1,0 0,0-1,0 1,-1 0,1 0,0 1,0-1,-1 0,1 0,0 1,-1-1,0 1,1 0,-1-1,0 1,0 0,0 0,0 0,0 0,0 0,0 0,-1 0,1 0,-1 0,0 0,1 0,-1 0,0 2,0 4,0-1,0 0,-1 1,0-1,0 0,-1 1,0-1,0 0,0 0,-1-1,0 1,-1 0,-4 7,-7 6,0 0,-27 29,-1-6,0-1,-3-3,-67 46,61-50,-190 119,199-131,0-1,-2-3,-88 27,114-41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30:55.632"/>
    </inkml:context>
    <inkml:brush xml:id="br0">
      <inkml:brushProperty name="width" value="0.4" units="cm"/>
      <inkml:brushProperty name="height" value="0.8" units="cm"/>
      <inkml:brushProperty name="color" value="#CECEFE"/>
      <inkml:brushProperty name="tip" value="rectangle"/>
      <inkml:brushProperty name="rasterOp" value="maskPen"/>
      <inkml:brushProperty name="ignorePressure" value="1"/>
    </inkml:brush>
  </inkml:definitions>
  <inkml:trace contextRef="#ctx0" brushRef="#br0">241 1,'7692'0,"-8152"0,503 0,-17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1:24.775"/>
    </inkml:context>
    <inkml:brush xml:id="br0">
      <inkml:brushProperty name="width" value="0.4" units="cm"/>
      <inkml:brushProperty name="height" value="0.8" units="cm"/>
      <inkml:brushProperty name="color" value="#A9D3FD"/>
      <inkml:brushProperty name="tip" value="rectangle"/>
      <inkml:brushProperty name="rasterOp" value="maskPen"/>
      <inkml:brushProperty name="ignorePressure" value="1"/>
    </inkml:brush>
  </inkml:definitions>
  <inkml:trace contextRef="#ctx0" brushRef="#br0">1791 153,'0'4,"0"-1,-1 1,1-1,-1 1,0-1,0 1,-1-1,1 1,-1-1,1 0,-1 0,-4 6,-3 1,0 0,-12 11,2-3,-8 9,-10 12,-1-1,-2-3,-71 49,88-71,1 2,0 0,0 1,2 2,-23 23,30-27,0-1,-1 0,-1-1,0 0,0-2,-26 14,-100 63,124-77,0 2,-16 13,-25 17,-19 7,41-25,-1-1,-48 21,-6-2,46-19,-61 19,29-18,-151 24,197-41,-19 4,48-10,-1-1,1 0,-1 0,1 0,-1 0,1 0,0-1,-1 1,1-1,0 1,-1-1,1 0,0 0,0 0,0 0,-3-2,4 1,0 1,-1-1,1 0,0 0,0 0,0 0,0 0,0 0,1 0,-1-1,1 1,-1 0,1 0,0 0,0-1,0 1,0 0,0 0,0-1,1 1,-1 0,1 0,-1 0,1 0,2-4,1-4,0 0,1 1,0-1,8-9,-9 14,1-1,0 1,0 0,0 0,1 1,0-1,0 1,0 0,12-5,3 1,39-11,-45 15,-1 0,1-1,-1 0,0-1,-1 0,19-13,-22 13,0 0,1 0,-1 1,18-6,-20 8,1 0,-1 0,0-1,0 0,0-1,-1 0,0 0,12-10,31-44,-32 36,25-24,-39 44,-1-1,1 0,-1 0,0-1,0 1,0 0,0-1,-1 0,0 0,0 0,0 0,0 0,0-5,-2 7,0 1,0-1,0 0,0 1,0-1,0 0,-1 1,1-1,-1 1,0-1,0 1,0-1,0 1,0 0,-1-1,1 1,-1 0,1 0,-1 0,0 0,0 0,0 0,0 1,0-1,0 1,0-1,-5-1,-1-1,1 1,-1 0,0 1,-1 0,1 0,0 1,0-1,-10 1,-71 5,43-1,41-4,-1 1,1 0,-1 1,1-1,0 1,-1 0,1 1,-1-1,1 1,0 0,0 1,0-1,0 1,1 0,-1 0,1 0,0 1,-1-1,2 1,-1 0,-4 5,-88 109,91-112,1 1,-1-1,1 1,0 0,1 0,0 1,-4 13,-11 22,11-29,1 1,1 0,0 0,1 0,0 0,2 0,-2 21,4 112,2-66,-2-70,0 2,0 0,1 0,0 0,4 14,-4-24,1 1,-1-1,1 0,-1-1,1 1,0 0,1 0,-1-1,1 1,-1-1,1 0,0 0,0 0,1 0,-1 0,1-1,6 4,0-1,1-1,-1 0,1-1,0 0,0 0,0-2,19 2,85-5,-56-1,-33 3,0-2,-1-1,1-1,0-1,24-8,-34 7,0-1,0 0,-1-1,0 0,0-1,-1-1,0-1,19-18,33-44,9-9,-45 50,-2-2,0 0,28-49,-25 35,3-13,-25 44,0 0,14-19,15-20,37-71,29-46,22-15,-107 164,1 0,1 1,1 2,47-37,-1 1,-61 50,0 1,1 0,-1 0,1 1,14-7,-20 11,0 0,0 0,0 1,0-1,0 1,1-1,-1 1,0 0,0 0,0 0,0 0,0 0,0 0,1 0,-1 1,0-1,0 1,0 0,0-1,0 1,0 0,0 0,-1 0,1 0,0 1,0-1,-1 1,1-1,-1 1,3 2,0 2,-1-1,0 1,0 0,-1 0,1-1,-1 2,-1-1,1 0,-1 0,1 12,-1 9,-2 34,-1-29,1 12,-2 0,-2-1,-11 49,12-76,-1 0,0 0,-1 0,-1-1,-1 0,0 0,-1-1,0 0,-1 0,0-1,-17 15,-38 28,40-36,0 1,2 2,-27 32,21-22,-1 0,-1-2,-36 27,-35 34,59-52,-2-2,-66 43,100-72,0-1,1 2,0-1,0 2,2-1,-1 1,-13 23,9-18,0 0,-1-1,-1-1,0 0,-1-1,-19 12,-29 26,-206 165,134-119,129-92,-1 0,0-1,0 0,0 0,-12 4,0-4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30:55.631"/>
    </inkml:context>
    <inkml:brush xml:id="br0">
      <inkml:brushProperty name="width" value="0.4" units="cm"/>
      <inkml:brushProperty name="height" value="0.8" units="cm"/>
      <inkml:brushProperty name="color" value="#CECEFE"/>
      <inkml:brushProperty name="tip" value="rectangle"/>
      <inkml:brushProperty name="rasterOp" value="maskPen"/>
      <inkml:brushProperty name="ignorePressure" value="1"/>
    </inkml:brush>
  </inkml:definitions>
  <inkml:trace contextRef="#ctx0" brushRef="#br0">188 0,'7651'0,"-7630"0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30:45.601"/>
    </inkml:context>
    <inkml:brush xml:id="br0">
      <inkml:brushProperty name="width" value="0.4" units="cm"/>
      <inkml:brushProperty name="height" value="0.8" units="cm"/>
      <inkml:brushProperty name="color" value="#CECEFE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31:03.863"/>
    </inkml:context>
    <inkml:brush xml:id="br0">
      <inkml:brushProperty name="width" value="0.4" units="cm"/>
      <inkml:brushProperty name="height" value="0.8" units="cm"/>
      <inkml:brushProperty name="color" value="#CECEFE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1802,'0'-1802,"0"2638,0-730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38:02.024"/>
    </inkml:context>
    <inkml:brush xml:id="br0">
      <inkml:brushProperty name="width" value="0.4" units="cm"/>
      <inkml:brushProperty name="height" value="0.8" units="cm"/>
      <inkml:brushProperty name="color" value="#99F0F9"/>
      <inkml:brushProperty name="tip" value="rectangle"/>
      <inkml:brushProperty name="rasterOp" value="maskPen"/>
      <inkml:brushProperty name="ignorePressure" value="1"/>
    </inkml:brush>
  </inkml:definitions>
  <inkml:trace contextRef="#ctx0" brushRef="#br0">542 270,'-1'1,"0"-1,0 0,1 0,-1 1,0-1,0 1,0-1,0 1,0-1,1 1,-1-1,0 1,0 0,1-1,-1 1,0 0,1 0,-1 0,1-1,-1 1,1 0,-1 0,1 0,0 0,0 0,-1 2,-5 28,6-28,-5 136,6-99,-2 0,-7 44,-22 43,27-116,-13 70,12-56,-1 0,-13 40,-1-21,-40 66,1-4,54-95,0 0,0 0,1 0,0 1,1-1,-1 20,4 73,1-52,-1 411,-17-964,6-134,10 470,1 148,0-1,1 1,0 0,2 0,0 1,1-1,0 1,1 0,1 0,15-24,-18 33,3-5,0 0,0 1,1 0,11-12,-15 20,0 0,0 0,0 0,0 0,1 0,-1 1,1 0,-1 0,1 0,0 0,0 1,0 0,0 0,8-1,33 0,-1 2,52 6,-95-6,0 1,0-1,1 0,-1 1,0-1,0 1,0 0,0-1,0 1,0 0,0 0,2 2,-4-2,1 0,-1-1,1 1,-1 0,0 0,0-1,0 1,1 0,-1 0,0-1,0 1,0 0,0 0,0-1,0 1,0 0,0 0,-1-1,1 1,0 0,0 0,-1-1,1 1,0 0,-1-1,1 1,-1 0,1-1,-1 1,1 0,-1-1,1 1,-1-1,1 1,-1-1,0 1,-6 5,-1 1,1-1,-1-1,0 0,-15 8,-50 18,27-12,27-11,1 2,1 0,-1 1,2 1,-21 18,27-23,0 0,0 0,-1-1,0 0,-1-1,1-1,-19 6,-27 11,50-17,1 1,-1-1,1 1,0 1,1-1,-1 1,1 0,0 0,0 0,-3 8,-25 27,26-35,0 1,1-1,0 1,0 1,1-1,-1 1,2 0,-1 0,1 0,0 1,1 0,-4 14,2 11,2 1,2-1,4 55,0-11,-3 21,21-147,4-28,47-99,-44 119,2 0,2 2,44-56,-47 75,95-128,-121 158,1 1,0-1,0 1,1 0,-1 1,1-1,0 1,0 0,0 0,0 0,0 1,9-3,10-2,42-8,-19 6,-23 2,0-1,-1-1,0-1,0-1,-1 0,36-27,-40 25,1 1,0 0,1 2,0 0,1 2,0 0,37-9,-90 20,-37-3,21-1,-61 0,-86 3,183-1,0 0,0 0,1 1,-1 1,1 0,0 1,0 0,0 0,0 1,1 1,0 0,0 0,0 1,1 0,0 1,-15 16,6-6,-2-1,0-1,-29 18,44-30,-5 4,1 0,0 0,0 1,1 0,0 0,1 1,0 0,-7 13,-40 93,47-101,1 2,1 0,0 0,1 0,1 1,-2 29,7 93,0-59,-1-12,13 104,37 41,-26-121,-22-82,0 1,1-1,1 0,0 0,0-1,12 17,-2 1,-13-23,1 0,0 0,-1 0,1 0,1-1,6 8,-10-12,1 1,-1-1,0 0,0 0,0 0,1 0,-1 0,0 0,0 0,1 1,-1-1,0 0,0 0,0 0,1 0,-1 0,0 0,0 0,1 0,-1 0,0 0,0-1,0 1,1 0,-1 0,0 0,0 0,1 0,-1 0,0 0,0 0,0-1,0 1,1 0,-1 0,0 0,0 0,0-1,0 1,0 0,1 0,-1 0,0-1,0 1,0 0,0 0,0-1,0 1,0 0,0 0,0-1,0 1,3-15,-3 14,5-71,-7-99,-2 53,3 54,-1 30,2 0,1 0,6-36,-3 55,1 0,0 0,11-21,7-18,-4-3,-3-1,-2 0,-3-1,-3 0,3-88,-14 26,3-92,1 209,-1-1,1 0,0 1,0-1,0 1,1-1,0 1,-1-1,1 1,1 0,-1 0,1 0,0 0,0 1,0-1,0 1,0-1,5-2,-2 2,0 0,1 1,0 0,-1 0,1 0,0 1,1 0,-1 0,0 1,14-1,33 0,-31 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7T07:38:06.097"/>
    </inkml:context>
    <inkml:brush xml:id="br0">
      <inkml:brushProperty name="width" value="0.4" units="cm"/>
      <inkml:brushProperty name="height" value="0.8" units="cm"/>
      <inkml:brushProperty name="color" value="#99F0F9"/>
      <inkml:brushProperty name="tip" value="rectangle"/>
      <inkml:brushProperty name="rasterOp" value="maskPen"/>
      <inkml:brushProperty name="ignorePressure" value="1"/>
    </inkml:brush>
  </inkml:definitions>
  <inkml:trace contextRef="#ctx0" brushRef="#br0">1 1 0,'1631'643'0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38:11.739"/>
    </inkml:context>
    <inkml:brush xml:id="br0">
      <inkml:brushProperty name="width" value="0.4" units="cm"/>
      <inkml:brushProperty name="height" value="0.8" units="cm"/>
      <inkml:brushProperty name="color" value="#99F0F9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1,'2'0,"0"1,1 0,-1 0,1 0,-1 0,0 0,0 1,0-1,0 0,0 1,0 0,0-1,2 3,10 8,82 39,-46-27,-9-4,-24-13,0 1,-1 1,19 14,-18-11,34 17,3 1,-10-4,1-2,1-2,62 20,-98-37,-1 0,1 0,-1 1,0 0,-1 1,1 0,-1 1,8 9,-7-7,-1-2,2 1,-1-1,1 0,1-1,12 7,10 1,57 30,-78-38,-1 1,0 0,-1 0,0 1,15 17,-1-1,37 33,-41-42,-1 1,-1 2,-1 0,24 33,-14-16,1-1,2-1,47 42,-52-51,-13-12,-1 0,16 25,13 15,4-8,-28-30,-1 0,-1 1,0 1,-1 0,13 22,8 24,-22-44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8:08:56.664"/>
    </inkml:context>
    <inkml:brush xml:id="br0">
      <inkml:brushProperty name="width" value="0.4" units="cm"/>
      <inkml:brushProperty name="height" value="0.8" units="cm"/>
      <inkml:brushProperty name="color" value="#99F0F9"/>
      <inkml:brushProperty name="tip" value="rectangle"/>
      <inkml:brushProperty name="rasterOp" value="maskPen"/>
      <inkml:brushProperty name="ignorePressure" value="1"/>
    </inkml:brush>
  </inkml:definitions>
  <inkml:trace contextRef="#ctx0" brushRef="#br0">1919 908,'-572'0,"564"0,1 0,-1-1,1 0,-1 0,1 0,-7-3,11 3,1 0,0 0,-1 0,1 0,0-1,0 1,0-1,0 1,0-1,0 0,1 0,-1 0,1 0,-1 0,1 0,-1 0,1-1,0 1,0 0,0-1,0-3,-2-15,0 1,2 0,0 0,2-1,3-22,-1-16,-1 20,-3-125,0 157,0 0,-1 1,1-1,-1 0,-1 1,1 0,-1-1,-6-8,-2-3,-21-23,-8-11,32 40,0 0,-1 0,0 1,-1 1,0-1,-20-15,22 21,0 0,1 0,-1 1,-1 0,1 1,-1-1,1 2,-1-1,0 1,0 0,-16 0,-137 3,61 0,85 0,0 0,0 1,0 0,1 2,-1-1,1 2,-25 11,-1 4,-52 36,79-48,-15 8,-52 22,-13 6,83-38,0 1,1 0,0 1,0 0,1 1,-11 11,5-1,9-11,0 0,0-1,-1 0,0 0,-10 7,14-13,1 1,0-1,0 1,-1 0,1 0,0 0,0 0,1 0,-1 1,0-1,1 0,-1 1,1-1,0 1,0 0,0-1,-1 4,2-3,0-1,0 1,0-1,0 0,0 1,1-1,-1 0,1 1,0-1,0 0,0 0,0 1,0-1,0 0,0 0,3 3,0 0,1-1,0 1,-1-1,2 0,-1 0,0-1,1 1,-1-1,1 0,0-1,0 1,1-1,-1-1,7 2,27 1,1-2,46-3,-29-1,-44 2,1 0,0-1,-1 0,1-1,-1-1,1-1,-1 0,0 0,-1-2,1 0,-1 0,14-9,2-6,-1-1,-1-1,-2-2,0 0,28-38,-41 45,-1-1,18-39,-11 19,5 2,-19 31,1 0,-1-1,0 1,-1-1,0 0,0 0,3-11,-2-28,-5 36,2 0,0 1,0-1,4-16,-4 24,0-1,0 1,0 0,0 0,0-1,1 1,-1 0,1 0,-1 0,1 1,0-1,0 0,0 0,0 1,0-1,0 1,0 0,0 0,1 0,-1 0,0 0,5-1,17-2,0 2,-1 0,1 2,44 4,-2 0,-57-4,-1 0,1 1,0 0,0 0,-1 1,1 0,-1 0,1 1,-1 0,0 1,0 0,0 0,-1 1,14 10,-14-10,0 1,-1 0,0 0,1 0,-2 1,1 0,-1 1,0-1,-1 1,5 10,43 91,-36-76,1 0,2-1,1-1,45 52,-56-74,0 0,2-1,-1 0,1 0,22 11,-17-11,-2 1,0 1,14 11,-10-7,0 0,27 14,24 17,-43-27,1-1,1-1,45 18,-43-21,17 9,60 39,-103-59,3 2,1 1,-1 0,0 1,-1 0,7 6,-12-11,0 0,-1 0,1 0,0 0,0 0,-1 0,1 0,-1 0,1 0,-1 0,1 1,-1-1,0 0,0 0,0 0,1 1,-1-1,0 0,0 0,-1 0,1 1,0-1,0 0,0 0,-1 0,1 1,-1-1,1 0,-1 0,1 0,-1 0,0 0,1 0,-1 0,0 0,0 0,0 0,0-1,0 1,0 0,0-1,0 1,0 0,0-1,-2 1,-24 14,-1-2,0-1,-1-1,-35 8,-123 18,67-25,-216-7,227-6,98 0,1 1,0-2,-1 1,1-2,0 1,0-1,0-1,1 0,-1 0,-15-10,10 4,1-1,0 0,1-1,0 0,-16-21,23 26,0 0,-1 0,-1 1,1 0,-1 0,0 1,0 0,0 0,-1 1,-9-3,-10-3,-56-10,70 17,-27-2,0 1,0 2,-54 4,14 0,0-3,-83 3,157-1,-1 0,1 0,0 0,-1 1,1 0,0 1,0-1,1 1,-1 1,0-1,1 1,0 0,0 1,0-1,1 1,-1 0,1 1,0-1,1 1,-1 0,1 0,1 1,-1-1,1 1,0 0,0 0,1 0,0 0,0 0,-1 11,0 23,1 0,4 42,-1-13,1-51,0 0,1 0,2 0,-1-1,9 19,7 35,-19-68,0 1,1 0,0-1,-1 1,1-1,1 0,-1 0,1 1,-1-2,1 1,0 0,1 0,-1-1,8 6,-5-5,1 1,1-2,-1 1,0-1,1 0,0-1,-1 1,10 0,7 0,45 2,-46-5,0 1,28 6,-4 1,1-3,-1-1,1-3,53-4,65-22,-113 14,83-4,130 16,-200 10,-11-1,-35-8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8:12.588"/>
    </inkml:context>
    <inkml:brush xml:id="br0">
      <inkml:brushProperty name="width" value="0.4" units="cm"/>
      <inkml:brushProperty name="height" value="0.8" units="cm"/>
      <inkml:brushProperty name="color" value="#A9D3FD"/>
      <inkml:brushProperty name="tip" value="rectangle"/>
      <inkml:brushProperty name="rasterOp" value="maskPen"/>
      <inkml:brushProperty name="ignorePressure" value="1"/>
    </inkml:brush>
  </inkml:definitions>
  <inkml:trace contextRef="#ctx0" brushRef="#br0">4973 2425,'-32'24,"-10"6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7T07:28:12.587"/>
    </inkml:context>
    <inkml:brush xml:id="br0">
      <inkml:brushProperty name="width" value="0.4" units="cm"/>
      <inkml:brushProperty name="height" value="0.8" units="cm"/>
      <inkml:brushProperty name="color" value="#A9D3FD"/>
      <inkml:brushProperty name="tip" value="rectangle"/>
      <inkml:brushProperty name="rasterOp" value="maskPen"/>
      <inkml:brushProperty name="ignorePressure" value="1"/>
    </inkml:brush>
  </inkml:definitions>
  <inkml:trace contextRef="#ctx0" brushRef="#br0">4771 2479,'88'-54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0358A-C160-F949-B7EE-1BE097D93148}" type="datetimeFigureOut">
              <a:rPr lang="en-EG" smtClean="0"/>
              <a:t>01/31/2026</a:t>
            </a:fld>
            <a:endParaRPr lang="en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286BF-00D1-7A43-B091-EC74E8CEDAB6}" type="slidenum">
              <a:rPr lang="en-EG" smtClean="0"/>
              <a:t>‹#›</a:t>
            </a:fld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120122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505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F1C44F2-D382-A345-9B83-2D5C1099B3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9601" y="4289062"/>
            <a:ext cx="1427660" cy="1427659"/>
          </a:xfrm>
          <a:custGeom>
            <a:avLst/>
            <a:gdLst>
              <a:gd name="connsiteX0" fmla="*/ 108759 w 1427660"/>
              <a:gd name="connsiteY0" fmla="*/ 0 h 1427659"/>
              <a:gd name="connsiteX1" fmla="*/ 1318901 w 1427660"/>
              <a:gd name="connsiteY1" fmla="*/ 0 h 1427659"/>
              <a:gd name="connsiteX2" fmla="*/ 1427660 w 1427660"/>
              <a:gd name="connsiteY2" fmla="*/ 108759 h 1427659"/>
              <a:gd name="connsiteX3" fmla="*/ 1427660 w 1427660"/>
              <a:gd name="connsiteY3" fmla="*/ 1318900 h 1427659"/>
              <a:gd name="connsiteX4" fmla="*/ 1318901 w 1427660"/>
              <a:gd name="connsiteY4" fmla="*/ 1427659 h 1427659"/>
              <a:gd name="connsiteX5" fmla="*/ 108759 w 1427660"/>
              <a:gd name="connsiteY5" fmla="*/ 1427659 h 1427659"/>
              <a:gd name="connsiteX6" fmla="*/ 0 w 1427660"/>
              <a:gd name="connsiteY6" fmla="*/ 1318900 h 1427659"/>
              <a:gd name="connsiteX7" fmla="*/ 0 w 1427660"/>
              <a:gd name="connsiteY7" fmla="*/ 108759 h 1427659"/>
              <a:gd name="connsiteX8" fmla="*/ 108759 w 1427660"/>
              <a:gd name="connsiteY8" fmla="*/ 0 h 1427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7660" h="1427659">
                <a:moveTo>
                  <a:pt x="108759" y="0"/>
                </a:moveTo>
                <a:lnTo>
                  <a:pt x="1318901" y="0"/>
                </a:lnTo>
                <a:cubicBezTo>
                  <a:pt x="1378967" y="0"/>
                  <a:pt x="1427660" y="48693"/>
                  <a:pt x="1427660" y="108759"/>
                </a:cubicBezTo>
                <a:lnTo>
                  <a:pt x="1427660" y="1318900"/>
                </a:lnTo>
                <a:cubicBezTo>
                  <a:pt x="1427660" y="1378966"/>
                  <a:pt x="1378967" y="1427659"/>
                  <a:pt x="1318901" y="1427659"/>
                </a:cubicBezTo>
                <a:lnTo>
                  <a:pt x="108759" y="1427659"/>
                </a:lnTo>
                <a:cubicBezTo>
                  <a:pt x="48693" y="1427659"/>
                  <a:pt x="0" y="1378966"/>
                  <a:pt x="0" y="1318900"/>
                </a:cubicBezTo>
                <a:lnTo>
                  <a:pt x="0" y="108759"/>
                </a:lnTo>
                <a:cubicBezTo>
                  <a:pt x="0" y="48693"/>
                  <a:pt x="48693" y="0"/>
                  <a:pt x="108759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ED1DC9-3A07-6342-BDE3-88177D55657B}"/>
              </a:ext>
            </a:extLst>
          </p:cNvPr>
          <p:cNvSpPr/>
          <p:nvPr userDrawn="1"/>
        </p:nvSpPr>
        <p:spPr>
          <a:xfrm>
            <a:off x="9110417" y="0"/>
            <a:ext cx="308158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G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7EF4E2-81BD-7C4E-8B63-8A958DB90E7E}"/>
              </a:ext>
            </a:extLst>
          </p:cNvPr>
          <p:cNvCxnSpPr>
            <a:cxnSpLocks/>
          </p:cNvCxnSpPr>
          <p:nvPr userDrawn="1"/>
        </p:nvCxnSpPr>
        <p:spPr>
          <a:xfrm>
            <a:off x="2027261" y="6456696"/>
            <a:ext cx="6050988" cy="0"/>
          </a:xfrm>
          <a:prstGeom prst="line">
            <a:avLst/>
          </a:prstGeom>
          <a:ln w="6350" cap="rnd">
            <a:solidFill>
              <a:schemeClr val="tx2">
                <a:alpha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84320B-F132-3B4C-8589-FA0B70F65EE0}"/>
              </a:ext>
            </a:extLst>
          </p:cNvPr>
          <p:cNvCxnSpPr>
            <a:cxnSpLocks/>
          </p:cNvCxnSpPr>
          <p:nvPr userDrawn="1"/>
        </p:nvCxnSpPr>
        <p:spPr>
          <a:xfrm>
            <a:off x="11884900" y="3846064"/>
            <a:ext cx="0" cy="2427736"/>
          </a:xfrm>
          <a:prstGeom prst="line">
            <a:avLst/>
          </a:prstGeom>
          <a:ln w="6350" cap="rnd">
            <a:solidFill>
              <a:srgbClr val="FFFFFF">
                <a:alpha val="5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089703-FE8B-784F-A46F-2D5013A8DA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805496" y="3127952"/>
            <a:ext cx="158808" cy="602096"/>
            <a:chOff x="8752313" y="4543513"/>
            <a:chExt cx="453098" cy="1717852"/>
          </a:xfrm>
          <a:solidFill>
            <a:srgbClr val="FFFFFF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873D17D-8016-5142-B861-D7C75CDB04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52313" y="5175545"/>
              <a:ext cx="453098" cy="367300"/>
            </a:xfrm>
            <a:custGeom>
              <a:avLst/>
              <a:gdLst>
                <a:gd name="connsiteX0" fmla="*/ 0 w 193017"/>
                <a:gd name="connsiteY0" fmla="*/ 138701 h 156465"/>
                <a:gd name="connsiteX1" fmla="*/ 155548 w 193017"/>
                <a:gd name="connsiteY1" fmla="*/ 104737 h 156465"/>
                <a:gd name="connsiteX2" fmla="*/ 173221 w 193017"/>
                <a:gd name="connsiteY2" fmla="*/ 38922 h 156465"/>
                <a:gd name="connsiteX3" fmla="*/ 193018 w 193017"/>
                <a:gd name="connsiteY3" fmla="*/ 18510 h 156465"/>
                <a:gd name="connsiteX4" fmla="*/ 170271 w 193017"/>
                <a:gd name="connsiteY4" fmla="*/ 24776 h 156465"/>
                <a:gd name="connsiteX5" fmla="*/ 187688 w 193017"/>
                <a:gd name="connsiteY5" fmla="*/ 2846 h 156465"/>
                <a:gd name="connsiteX6" fmla="*/ 162561 w 193017"/>
                <a:gd name="connsiteY6" fmla="*/ 12339 h 156465"/>
                <a:gd name="connsiteX7" fmla="*/ 106453 w 193017"/>
                <a:gd name="connsiteY7" fmla="*/ 10871 h 156465"/>
                <a:gd name="connsiteX8" fmla="*/ 95081 w 193017"/>
                <a:gd name="connsiteY8" fmla="*/ 48416 h 156465"/>
                <a:gd name="connsiteX9" fmla="*/ 13420 w 193017"/>
                <a:gd name="connsiteY9" fmla="*/ 7118 h 156465"/>
                <a:gd name="connsiteX10" fmla="*/ 25698 w 193017"/>
                <a:gd name="connsiteY10" fmla="*/ 59903 h 156465"/>
                <a:gd name="connsiteX11" fmla="*/ 7805 w 193017"/>
                <a:gd name="connsiteY11" fmla="*/ 54966 h 156465"/>
                <a:gd name="connsiteX12" fmla="*/ 39498 w 193017"/>
                <a:gd name="connsiteY12" fmla="*/ 94176 h 156465"/>
                <a:gd name="connsiteX13" fmla="*/ 21605 w 193017"/>
                <a:gd name="connsiteY13" fmla="*/ 94840 h 156465"/>
                <a:gd name="connsiteX14" fmla="*/ 58629 w 193017"/>
                <a:gd name="connsiteY14" fmla="*/ 122277 h 156465"/>
                <a:gd name="connsiteX15" fmla="*/ 0 w 193017"/>
                <a:gd name="connsiteY15" fmla="*/ 138701 h 156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3017" h="156465">
                  <a:moveTo>
                    <a:pt x="0" y="138701"/>
                  </a:moveTo>
                  <a:cubicBezTo>
                    <a:pt x="52356" y="172168"/>
                    <a:pt x="121998" y="156961"/>
                    <a:pt x="155548" y="104737"/>
                  </a:cubicBezTo>
                  <a:cubicBezTo>
                    <a:pt x="168129" y="85153"/>
                    <a:pt x="174305" y="62156"/>
                    <a:pt x="173221" y="38922"/>
                  </a:cubicBezTo>
                  <a:cubicBezTo>
                    <a:pt x="181022" y="33390"/>
                    <a:pt x="187733" y="26470"/>
                    <a:pt x="193018" y="18510"/>
                  </a:cubicBezTo>
                  <a:cubicBezTo>
                    <a:pt x="185788" y="21711"/>
                    <a:pt x="178122" y="23823"/>
                    <a:pt x="170271" y="24776"/>
                  </a:cubicBezTo>
                  <a:cubicBezTo>
                    <a:pt x="178559" y="19824"/>
                    <a:pt x="184752" y="12027"/>
                    <a:pt x="187688" y="2846"/>
                  </a:cubicBezTo>
                  <a:cubicBezTo>
                    <a:pt x="179932" y="7448"/>
                    <a:pt x="171428" y="10661"/>
                    <a:pt x="162561" y="12339"/>
                  </a:cubicBezTo>
                  <a:cubicBezTo>
                    <a:pt x="147474" y="-3521"/>
                    <a:pt x="122353" y="-4179"/>
                    <a:pt x="106453" y="10871"/>
                  </a:cubicBezTo>
                  <a:cubicBezTo>
                    <a:pt x="96277" y="20502"/>
                    <a:pt x="91954" y="34776"/>
                    <a:pt x="95081" y="48416"/>
                  </a:cubicBezTo>
                  <a:cubicBezTo>
                    <a:pt x="63213" y="46857"/>
                    <a:pt x="33516" y="31838"/>
                    <a:pt x="13420" y="7118"/>
                  </a:cubicBezTo>
                  <a:cubicBezTo>
                    <a:pt x="2958" y="25196"/>
                    <a:pt x="8325" y="48267"/>
                    <a:pt x="25698" y="59903"/>
                  </a:cubicBezTo>
                  <a:cubicBezTo>
                    <a:pt x="19431" y="59660"/>
                    <a:pt x="13306" y="57970"/>
                    <a:pt x="7805" y="54966"/>
                  </a:cubicBezTo>
                  <a:cubicBezTo>
                    <a:pt x="7560" y="73932"/>
                    <a:pt x="20865" y="90393"/>
                    <a:pt x="39498" y="94176"/>
                  </a:cubicBezTo>
                  <a:cubicBezTo>
                    <a:pt x="33660" y="95734"/>
                    <a:pt x="27544" y="95961"/>
                    <a:pt x="21605" y="94840"/>
                  </a:cubicBezTo>
                  <a:cubicBezTo>
                    <a:pt x="26830" y="110917"/>
                    <a:pt x="41689" y="121928"/>
                    <a:pt x="58629" y="122277"/>
                  </a:cubicBezTo>
                  <a:cubicBezTo>
                    <a:pt x="42038" y="135281"/>
                    <a:pt x="20952" y="141188"/>
                    <a:pt x="0" y="138701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0361AA6-239F-1C4A-8CA4-DEAB8A4D4C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66613" y="4543513"/>
              <a:ext cx="424498" cy="425430"/>
            </a:xfrm>
            <a:custGeom>
              <a:avLst/>
              <a:gdLst>
                <a:gd name="connsiteX0" fmla="*/ 6307 w 352397"/>
                <a:gd name="connsiteY0" fmla="*/ 117650 h 353164"/>
                <a:gd name="connsiteX1" fmla="*/ 79382 w 352397"/>
                <a:gd name="connsiteY1" fmla="*/ 117650 h 353164"/>
                <a:gd name="connsiteX2" fmla="*/ 79382 w 352397"/>
                <a:gd name="connsiteY2" fmla="*/ 352979 h 353164"/>
                <a:gd name="connsiteX3" fmla="*/ 6307 w 352397"/>
                <a:gd name="connsiteY3" fmla="*/ 352979 h 353164"/>
                <a:gd name="connsiteX4" fmla="*/ 266523 w 352397"/>
                <a:gd name="connsiteY4" fmla="*/ 110436 h 353164"/>
                <a:gd name="connsiteX5" fmla="*/ 352397 w 352397"/>
                <a:gd name="connsiteY5" fmla="*/ 204048 h 353164"/>
                <a:gd name="connsiteX6" fmla="*/ 352397 w 352397"/>
                <a:gd name="connsiteY6" fmla="*/ 353164 h 353164"/>
                <a:gd name="connsiteX7" fmla="*/ 280248 w 352397"/>
                <a:gd name="connsiteY7" fmla="*/ 353164 h 353164"/>
                <a:gd name="connsiteX8" fmla="*/ 280248 w 352397"/>
                <a:gd name="connsiteY8" fmla="*/ 229580 h 353164"/>
                <a:gd name="connsiteX9" fmla="*/ 240556 w 352397"/>
                <a:gd name="connsiteY9" fmla="*/ 176667 h 353164"/>
                <a:gd name="connsiteX10" fmla="*/ 196044 w 352397"/>
                <a:gd name="connsiteY10" fmla="*/ 229580 h 353164"/>
                <a:gd name="connsiteX11" fmla="*/ 195488 w 352397"/>
                <a:gd name="connsiteY11" fmla="*/ 353164 h 353164"/>
                <a:gd name="connsiteX12" fmla="*/ 125379 w 352397"/>
                <a:gd name="connsiteY12" fmla="*/ 353164 h 353164"/>
                <a:gd name="connsiteX13" fmla="*/ 125379 w 352397"/>
                <a:gd name="connsiteY13" fmla="*/ 117650 h 353164"/>
                <a:gd name="connsiteX14" fmla="*/ 195488 w 352397"/>
                <a:gd name="connsiteY14" fmla="*/ 117650 h 353164"/>
                <a:gd name="connsiteX15" fmla="*/ 195488 w 352397"/>
                <a:gd name="connsiteY15" fmla="*/ 149473 h 353164"/>
                <a:gd name="connsiteX16" fmla="*/ 266523 w 352397"/>
                <a:gd name="connsiteY16" fmla="*/ 110436 h 353164"/>
                <a:gd name="connsiteX17" fmla="*/ 44698 w 352397"/>
                <a:gd name="connsiteY17" fmla="*/ 14 h 353164"/>
                <a:gd name="connsiteX18" fmla="*/ 87159 w 352397"/>
                <a:gd name="connsiteY18" fmla="*/ 44587 h 353164"/>
                <a:gd name="connsiteX19" fmla="*/ 42473 w 352397"/>
                <a:gd name="connsiteY19" fmla="*/ 86940 h 353164"/>
                <a:gd name="connsiteX20" fmla="*/ 1 w 352397"/>
                <a:gd name="connsiteY20" fmla="*/ 43462 h 353164"/>
                <a:gd name="connsiteX21" fmla="*/ 14 w 352397"/>
                <a:gd name="connsiteY21" fmla="*/ 42367 h 353164"/>
                <a:gd name="connsiteX22" fmla="*/ 44698 w 352397"/>
                <a:gd name="connsiteY22" fmla="*/ 14 h 35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2397" h="353164">
                  <a:moveTo>
                    <a:pt x="6307" y="117650"/>
                  </a:moveTo>
                  <a:lnTo>
                    <a:pt x="79382" y="117650"/>
                  </a:lnTo>
                  <a:lnTo>
                    <a:pt x="79382" y="352979"/>
                  </a:lnTo>
                  <a:lnTo>
                    <a:pt x="6307" y="352979"/>
                  </a:lnTo>
                  <a:close/>
                  <a:moveTo>
                    <a:pt x="266523" y="110436"/>
                  </a:moveTo>
                  <a:cubicBezTo>
                    <a:pt x="316601" y="110436"/>
                    <a:pt x="352397" y="140961"/>
                    <a:pt x="352397" y="204048"/>
                  </a:cubicBezTo>
                  <a:lnTo>
                    <a:pt x="352397" y="353164"/>
                  </a:lnTo>
                  <a:lnTo>
                    <a:pt x="280248" y="353164"/>
                  </a:lnTo>
                  <a:lnTo>
                    <a:pt x="280248" y="229580"/>
                  </a:lnTo>
                  <a:cubicBezTo>
                    <a:pt x="280248" y="195168"/>
                    <a:pt x="269861" y="176667"/>
                    <a:pt x="240556" y="176667"/>
                  </a:cubicBezTo>
                  <a:cubicBezTo>
                    <a:pt x="211253" y="176667"/>
                    <a:pt x="196044" y="196464"/>
                    <a:pt x="196044" y="229580"/>
                  </a:cubicBezTo>
                  <a:lnTo>
                    <a:pt x="195488" y="353164"/>
                  </a:lnTo>
                  <a:lnTo>
                    <a:pt x="125379" y="353164"/>
                  </a:lnTo>
                  <a:lnTo>
                    <a:pt x="125379" y="117650"/>
                  </a:lnTo>
                  <a:lnTo>
                    <a:pt x="195488" y="117650"/>
                  </a:lnTo>
                  <a:lnTo>
                    <a:pt x="195488" y="149473"/>
                  </a:lnTo>
                  <a:cubicBezTo>
                    <a:pt x="210655" y="124925"/>
                    <a:pt x="237618" y="110108"/>
                    <a:pt x="266523" y="110436"/>
                  </a:cubicBezTo>
                  <a:close/>
                  <a:moveTo>
                    <a:pt x="44698" y="14"/>
                  </a:moveTo>
                  <a:cubicBezTo>
                    <a:pt x="68763" y="627"/>
                    <a:pt x="87773" y="20582"/>
                    <a:pt x="87159" y="44587"/>
                  </a:cubicBezTo>
                  <a:cubicBezTo>
                    <a:pt x="86543" y="68591"/>
                    <a:pt x="66538" y="87552"/>
                    <a:pt x="42473" y="86940"/>
                  </a:cubicBezTo>
                  <a:cubicBezTo>
                    <a:pt x="18751" y="86535"/>
                    <a:pt x="-206" y="67128"/>
                    <a:pt x="1" y="43462"/>
                  </a:cubicBezTo>
                  <a:cubicBezTo>
                    <a:pt x="1" y="43098"/>
                    <a:pt x="5" y="42732"/>
                    <a:pt x="14" y="42367"/>
                  </a:cubicBezTo>
                  <a:cubicBezTo>
                    <a:pt x="630" y="18363"/>
                    <a:pt x="20636" y="-598"/>
                    <a:pt x="44698" y="14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EG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0B2C884-AF8B-5A41-AF3F-73274F81C9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60228" y="5749447"/>
              <a:ext cx="237269" cy="511918"/>
            </a:xfrm>
            <a:custGeom>
              <a:avLst/>
              <a:gdLst>
                <a:gd name="connsiteX0" fmla="*/ 22938 w 101077"/>
                <a:gd name="connsiteY0" fmla="*/ 218072 h 218071"/>
                <a:gd name="connsiteX1" fmla="*/ 67004 w 101077"/>
                <a:gd name="connsiteY1" fmla="*/ 218072 h 218071"/>
                <a:gd name="connsiteX2" fmla="*/ 67004 w 101077"/>
                <a:gd name="connsiteY2" fmla="*/ 107944 h 218071"/>
                <a:gd name="connsiteX3" fmla="*/ 97460 w 101077"/>
                <a:gd name="connsiteY3" fmla="*/ 107944 h 218071"/>
                <a:gd name="connsiteX4" fmla="*/ 100792 w 101077"/>
                <a:gd name="connsiteY4" fmla="*/ 71108 h 218071"/>
                <a:gd name="connsiteX5" fmla="*/ 67004 w 101077"/>
                <a:gd name="connsiteY5" fmla="*/ 71108 h 218071"/>
                <a:gd name="connsiteX6" fmla="*/ 67004 w 101077"/>
                <a:gd name="connsiteY6" fmla="*/ 50127 h 218071"/>
                <a:gd name="connsiteX7" fmla="*/ 77188 w 101077"/>
                <a:gd name="connsiteY7" fmla="*/ 37975 h 218071"/>
                <a:gd name="connsiteX8" fmla="*/ 101077 w 101077"/>
                <a:gd name="connsiteY8" fmla="*/ 37975 h 218071"/>
                <a:gd name="connsiteX9" fmla="*/ 101077 w 101077"/>
                <a:gd name="connsiteY9" fmla="*/ 0 h 218071"/>
                <a:gd name="connsiteX10" fmla="*/ 70526 w 101077"/>
                <a:gd name="connsiteY10" fmla="*/ 0 h 218071"/>
                <a:gd name="connsiteX11" fmla="*/ 22938 w 101077"/>
                <a:gd name="connsiteY11" fmla="*/ 41962 h 218071"/>
                <a:gd name="connsiteX12" fmla="*/ 22938 w 101077"/>
                <a:gd name="connsiteY12" fmla="*/ 71393 h 218071"/>
                <a:gd name="connsiteX13" fmla="*/ 0 w 101077"/>
                <a:gd name="connsiteY13" fmla="*/ 71393 h 218071"/>
                <a:gd name="connsiteX14" fmla="*/ 0 w 101077"/>
                <a:gd name="connsiteY14" fmla="*/ 108704 h 218071"/>
                <a:gd name="connsiteX15" fmla="*/ 22938 w 101077"/>
                <a:gd name="connsiteY15" fmla="*/ 108704 h 21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1077" h="218071">
                  <a:moveTo>
                    <a:pt x="22938" y="218072"/>
                  </a:moveTo>
                  <a:lnTo>
                    <a:pt x="67004" y="218072"/>
                  </a:lnTo>
                  <a:lnTo>
                    <a:pt x="67004" y="107944"/>
                  </a:lnTo>
                  <a:lnTo>
                    <a:pt x="97460" y="107944"/>
                  </a:lnTo>
                  <a:lnTo>
                    <a:pt x="100792" y="71108"/>
                  </a:lnTo>
                  <a:lnTo>
                    <a:pt x="67004" y="71108"/>
                  </a:lnTo>
                  <a:lnTo>
                    <a:pt x="67004" y="50127"/>
                  </a:lnTo>
                  <a:cubicBezTo>
                    <a:pt x="67004" y="41393"/>
                    <a:pt x="68812" y="37975"/>
                    <a:pt x="77188" y="37975"/>
                  </a:cubicBezTo>
                  <a:lnTo>
                    <a:pt x="101077" y="37975"/>
                  </a:lnTo>
                  <a:lnTo>
                    <a:pt x="101077" y="0"/>
                  </a:lnTo>
                  <a:lnTo>
                    <a:pt x="70526" y="0"/>
                  </a:lnTo>
                  <a:cubicBezTo>
                    <a:pt x="37690" y="0"/>
                    <a:pt x="22938" y="14431"/>
                    <a:pt x="22938" y="41962"/>
                  </a:cubicBezTo>
                  <a:lnTo>
                    <a:pt x="22938" y="71393"/>
                  </a:lnTo>
                  <a:lnTo>
                    <a:pt x="0" y="71393"/>
                  </a:lnTo>
                  <a:lnTo>
                    <a:pt x="0" y="108704"/>
                  </a:lnTo>
                  <a:lnTo>
                    <a:pt x="22938" y="108704"/>
                  </a:ln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G"/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AD06C60-45CD-1F47-A206-FFAB6D8DA24E}"/>
              </a:ext>
            </a:extLst>
          </p:cNvPr>
          <p:cNvCxnSpPr>
            <a:cxnSpLocks/>
          </p:cNvCxnSpPr>
          <p:nvPr userDrawn="1"/>
        </p:nvCxnSpPr>
        <p:spPr>
          <a:xfrm>
            <a:off x="11884900" y="592949"/>
            <a:ext cx="0" cy="2427736"/>
          </a:xfrm>
          <a:prstGeom prst="line">
            <a:avLst/>
          </a:prstGeom>
          <a:ln w="6350" cap="rnd">
            <a:solidFill>
              <a:srgbClr val="FFFFFF">
                <a:alpha val="5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B403BCD-6809-EB43-8561-29B56C6FFF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21745" y="962526"/>
            <a:ext cx="3794673" cy="4932948"/>
          </a:xfrm>
          <a:custGeom>
            <a:avLst/>
            <a:gdLst>
              <a:gd name="connsiteX0" fmla="*/ 84356 w 3794673"/>
              <a:gd name="connsiteY0" fmla="*/ 0 h 4932948"/>
              <a:gd name="connsiteX1" fmla="*/ 3710317 w 3794673"/>
              <a:gd name="connsiteY1" fmla="*/ 0 h 4932948"/>
              <a:gd name="connsiteX2" fmla="*/ 3794673 w 3794673"/>
              <a:gd name="connsiteY2" fmla="*/ 84356 h 4932948"/>
              <a:gd name="connsiteX3" fmla="*/ 3794673 w 3794673"/>
              <a:gd name="connsiteY3" fmla="*/ 4848592 h 4932948"/>
              <a:gd name="connsiteX4" fmla="*/ 3710317 w 3794673"/>
              <a:gd name="connsiteY4" fmla="*/ 4932948 h 4932948"/>
              <a:gd name="connsiteX5" fmla="*/ 84356 w 3794673"/>
              <a:gd name="connsiteY5" fmla="*/ 4932948 h 4932948"/>
              <a:gd name="connsiteX6" fmla="*/ 0 w 3794673"/>
              <a:gd name="connsiteY6" fmla="*/ 4848592 h 4932948"/>
              <a:gd name="connsiteX7" fmla="*/ 0 w 3794673"/>
              <a:gd name="connsiteY7" fmla="*/ 84356 h 4932948"/>
              <a:gd name="connsiteX8" fmla="*/ 84356 w 3794673"/>
              <a:gd name="connsiteY8" fmla="*/ 0 h 493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4673" h="4932948">
                <a:moveTo>
                  <a:pt x="84356" y="0"/>
                </a:moveTo>
                <a:lnTo>
                  <a:pt x="3710317" y="0"/>
                </a:lnTo>
                <a:cubicBezTo>
                  <a:pt x="3756906" y="0"/>
                  <a:pt x="3794673" y="37767"/>
                  <a:pt x="3794673" y="84356"/>
                </a:cubicBezTo>
                <a:lnTo>
                  <a:pt x="3794673" y="4848592"/>
                </a:lnTo>
                <a:cubicBezTo>
                  <a:pt x="3794673" y="4895181"/>
                  <a:pt x="3756906" y="4932948"/>
                  <a:pt x="3710317" y="4932948"/>
                </a:cubicBezTo>
                <a:lnTo>
                  <a:pt x="84356" y="4932948"/>
                </a:lnTo>
                <a:cubicBezTo>
                  <a:pt x="37767" y="4932948"/>
                  <a:pt x="0" y="4895181"/>
                  <a:pt x="0" y="4848592"/>
                </a:cubicBezTo>
                <a:lnTo>
                  <a:pt x="0" y="84356"/>
                </a:lnTo>
                <a:cubicBezTo>
                  <a:pt x="0" y="37767"/>
                  <a:pt x="37767" y="0"/>
                  <a:pt x="84356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740303"/>
            <a:ext cx="1432783" cy="143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6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CC8521D-4F62-C24A-A55B-498748CECF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98461" y="954104"/>
            <a:ext cx="3395078" cy="4949792"/>
          </a:xfrm>
          <a:custGeom>
            <a:avLst/>
            <a:gdLst>
              <a:gd name="connsiteX0" fmla="*/ 200242 w 3395078"/>
              <a:gd name="connsiteY0" fmla="*/ 0 h 4949792"/>
              <a:gd name="connsiteX1" fmla="*/ 3194836 w 3395078"/>
              <a:gd name="connsiteY1" fmla="*/ 0 h 4949792"/>
              <a:gd name="connsiteX2" fmla="*/ 3395078 w 3395078"/>
              <a:gd name="connsiteY2" fmla="*/ 200242 h 4949792"/>
              <a:gd name="connsiteX3" fmla="*/ 3395078 w 3395078"/>
              <a:gd name="connsiteY3" fmla="*/ 4749550 h 4949792"/>
              <a:gd name="connsiteX4" fmla="*/ 3194836 w 3395078"/>
              <a:gd name="connsiteY4" fmla="*/ 4949792 h 4949792"/>
              <a:gd name="connsiteX5" fmla="*/ 200242 w 3395078"/>
              <a:gd name="connsiteY5" fmla="*/ 4949792 h 4949792"/>
              <a:gd name="connsiteX6" fmla="*/ 0 w 3395078"/>
              <a:gd name="connsiteY6" fmla="*/ 4749550 h 4949792"/>
              <a:gd name="connsiteX7" fmla="*/ 0 w 3395078"/>
              <a:gd name="connsiteY7" fmla="*/ 200242 h 4949792"/>
              <a:gd name="connsiteX8" fmla="*/ 200242 w 3395078"/>
              <a:gd name="connsiteY8" fmla="*/ 0 h 494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5078" h="4949792">
                <a:moveTo>
                  <a:pt x="200242" y="0"/>
                </a:moveTo>
                <a:lnTo>
                  <a:pt x="3194836" y="0"/>
                </a:lnTo>
                <a:cubicBezTo>
                  <a:pt x="3305427" y="0"/>
                  <a:pt x="3395078" y="89651"/>
                  <a:pt x="3395078" y="200242"/>
                </a:cubicBezTo>
                <a:lnTo>
                  <a:pt x="3395078" y="4749550"/>
                </a:lnTo>
                <a:cubicBezTo>
                  <a:pt x="3395078" y="4860141"/>
                  <a:pt x="3305427" y="4949792"/>
                  <a:pt x="3194836" y="4949792"/>
                </a:cubicBezTo>
                <a:lnTo>
                  <a:pt x="200242" y="4949792"/>
                </a:lnTo>
                <a:cubicBezTo>
                  <a:pt x="89651" y="4949792"/>
                  <a:pt x="0" y="4860141"/>
                  <a:pt x="0" y="4749550"/>
                </a:cubicBezTo>
                <a:lnTo>
                  <a:pt x="0" y="200242"/>
                </a:lnTo>
                <a:cubicBezTo>
                  <a:pt x="0" y="89651"/>
                  <a:pt x="89651" y="0"/>
                  <a:pt x="200242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1599703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DEFD01E-33BD-F544-949D-B46540133F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7376" y="628617"/>
            <a:ext cx="5508625" cy="2822305"/>
          </a:xfrm>
          <a:custGeom>
            <a:avLst/>
            <a:gdLst>
              <a:gd name="connsiteX0" fmla="*/ 3960562 w 5508625"/>
              <a:gd name="connsiteY0" fmla="*/ 693474 h 2822305"/>
              <a:gd name="connsiteX1" fmla="*/ 3960562 w 5508625"/>
              <a:gd name="connsiteY1" fmla="*/ 1411152 h 2822305"/>
              <a:gd name="connsiteX2" fmla="*/ 3960562 w 5508625"/>
              <a:gd name="connsiteY2" fmla="*/ 2128832 h 2822305"/>
              <a:gd name="connsiteX3" fmla="*/ 4435600 w 5508625"/>
              <a:gd name="connsiteY3" fmla="*/ 1411153 h 2822305"/>
              <a:gd name="connsiteX4" fmla="*/ 0 w 5508625"/>
              <a:gd name="connsiteY4" fmla="*/ 0 h 2822305"/>
              <a:gd name="connsiteX5" fmla="*/ 3960562 w 5508625"/>
              <a:gd name="connsiteY5" fmla="*/ 0 h 2822305"/>
              <a:gd name="connsiteX6" fmla="*/ 3960562 w 5508625"/>
              <a:gd name="connsiteY6" fmla="*/ 1 h 2822305"/>
              <a:gd name="connsiteX7" fmla="*/ 4574571 w 5508625"/>
              <a:gd name="connsiteY7" fmla="*/ 1 h 2822305"/>
              <a:gd name="connsiteX8" fmla="*/ 5508625 w 5508625"/>
              <a:gd name="connsiteY8" fmla="*/ 1411153 h 2822305"/>
              <a:gd name="connsiteX9" fmla="*/ 4574571 w 5508625"/>
              <a:gd name="connsiteY9" fmla="*/ 2822305 h 2822305"/>
              <a:gd name="connsiteX10" fmla="*/ 3501546 w 5508625"/>
              <a:gd name="connsiteY10" fmla="*/ 2822305 h 2822305"/>
              <a:gd name="connsiteX11" fmla="*/ 3501547 w 5508625"/>
              <a:gd name="connsiteY11" fmla="*/ 2822304 h 2822305"/>
              <a:gd name="connsiteX12" fmla="*/ 0 w 5508625"/>
              <a:gd name="connsiteY12" fmla="*/ 2822304 h 282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08625" h="2822305">
                <a:moveTo>
                  <a:pt x="3960562" y="693474"/>
                </a:moveTo>
                <a:lnTo>
                  <a:pt x="3960562" y="1411152"/>
                </a:lnTo>
                <a:lnTo>
                  <a:pt x="3960562" y="2128832"/>
                </a:lnTo>
                <a:lnTo>
                  <a:pt x="4435600" y="1411153"/>
                </a:lnTo>
                <a:close/>
                <a:moveTo>
                  <a:pt x="0" y="0"/>
                </a:moveTo>
                <a:lnTo>
                  <a:pt x="3960562" y="0"/>
                </a:lnTo>
                <a:lnTo>
                  <a:pt x="3960562" y="1"/>
                </a:lnTo>
                <a:lnTo>
                  <a:pt x="4574571" y="1"/>
                </a:lnTo>
                <a:lnTo>
                  <a:pt x="5508625" y="1411153"/>
                </a:lnTo>
                <a:lnTo>
                  <a:pt x="4574571" y="2822305"/>
                </a:lnTo>
                <a:lnTo>
                  <a:pt x="3501546" y="2822305"/>
                </a:lnTo>
                <a:lnTo>
                  <a:pt x="3501547" y="2822304"/>
                </a:lnTo>
                <a:lnTo>
                  <a:pt x="0" y="2822304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>
            <a:outerShdw blurRad="38100" dist="12700" algn="l" rotWithShape="0">
              <a:prstClr val="black">
                <a:alpha val="15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197941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937C385-E4B7-8443-8D21-68E08EEC51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1001825"/>
            <a:ext cx="2484000" cy="3015939"/>
          </a:xfrm>
          <a:custGeom>
            <a:avLst/>
            <a:gdLst>
              <a:gd name="connsiteX0" fmla="*/ 55219 w 2484000"/>
              <a:gd name="connsiteY0" fmla="*/ 0 h 3015939"/>
              <a:gd name="connsiteX1" fmla="*/ 2428781 w 2484000"/>
              <a:gd name="connsiteY1" fmla="*/ 0 h 3015939"/>
              <a:gd name="connsiteX2" fmla="*/ 2484000 w 2484000"/>
              <a:gd name="connsiteY2" fmla="*/ 55219 h 3015939"/>
              <a:gd name="connsiteX3" fmla="*/ 2484000 w 2484000"/>
              <a:gd name="connsiteY3" fmla="*/ 2960720 h 3015939"/>
              <a:gd name="connsiteX4" fmla="*/ 2428781 w 2484000"/>
              <a:gd name="connsiteY4" fmla="*/ 3015939 h 3015939"/>
              <a:gd name="connsiteX5" fmla="*/ 55219 w 2484000"/>
              <a:gd name="connsiteY5" fmla="*/ 3015939 h 3015939"/>
              <a:gd name="connsiteX6" fmla="*/ 0 w 2484000"/>
              <a:gd name="connsiteY6" fmla="*/ 2960720 h 3015939"/>
              <a:gd name="connsiteX7" fmla="*/ 0 w 2484000"/>
              <a:gd name="connsiteY7" fmla="*/ 55219 h 3015939"/>
              <a:gd name="connsiteX8" fmla="*/ 55219 w 2484000"/>
              <a:gd name="connsiteY8" fmla="*/ 0 h 301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4000" h="3015939">
                <a:moveTo>
                  <a:pt x="55219" y="0"/>
                </a:moveTo>
                <a:lnTo>
                  <a:pt x="2428781" y="0"/>
                </a:lnTo>
                <a:cubicBezTo>
                  <a:pt x="2459278" y="0"/>
                  <a:pt x="2484000" y="24722"/>
                  <a:pt x="2484000" y="55219"/>
                </a:cubicBezTo>
                <a:lnTo>
                  <a:pt x="2484000" y="2960720"/>
                </a:lnTo>
                <a:cubicBezTo>
                  <a:pt x="2484000" y="2991217"/>
                  <a:pt x="2459278" y="3015939"/>
                  <a:pt x="2428781" y="3015939"/>
                </a:cubicBezTo>
                <a:lnTo>
                  <a:pt x="55219" y="3015939"/>
                </a:lnTo>
                <a:cubicBezTo>
                  <a:pt x="24722" y="3015939"/>
                  <a:pt x="0" y="2991217"/>
                  <a:pt x="0" y="2960720"/>
                </a:cubicBezTo>
                <a:lnTo>
                  <a:pt x="0" y="55219"/>
                </a:lnTo>
                <a:cubicBezTo>
                  <a:pt x="0" y="24722"/>
                  <a:pt x="24722" y="0"/>
                  <a:pt x="55219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FA30242-FB16-DD44-9486-6C2C0EAD31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65276" y="1001825"/>
            <a:ext cx="2484000" cy="3015939"/>
          </a:xfrm>
          <a:custGeom>
            <a:avLst/>
            <a:gdLst>
              <a:gd name="connsiteX0" fmla="*/ 55219 w 2484000"/>
              <a:gd name="connsiteY0" fmla="*/ 0 h 3015939"/>
              <a:gd name="connsiteX1" fmla="*/ 2428781 w 2484000"/>
              <a:gd name="connsiteY1" fmla="*/ 0 h 3015939"/>
              <a:gd name="connsiteX2" fmla="*/ 2484000 w 2484000"/>
              <a:gd name="connsiteY2" fmla="*/ 55219 h 3015939"/>
              <a:gd name="connsiteX3" fmla="*/ 2484000 w 2484000"/>
              <a:gd name="connsiteY3" fmla="*/ 2960720 h 3015939"/>
              <a:gd name="connsiteX4" fmla="*/ 2428781 w 2484000"/>
              <a:gd name="connsiteY4" fmla="*/ 3015939 h 3015939"/>
              <a:gd name="connsiteX5" fmla="*/ 55219 w 2484000"/>
              <a:gd name="connsiteY5" fmla="*/ 3015939 h 3015939"/>
              <a:gd name="connsiteX6" fmla="*/ 0 w 2484000"/>
              <a:gd name="connsiteY6" fmla="*/ 2960720 h 3015939"/>
              <a:gd name="connsiteX7" fmla="*/ 0 w 2484000"/>
              <a:gd name="connsiteY7" fmla="*/ 55219 h 3015939"/>
              <a:gd name="connsiteX8" fmla="*/ 55219 w 2484000"/>
              <a:gd name="connsiteY8" fmla="*/ 0 h 301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4000" h="3015939">
                <a:moveTo>
                  <a:pt x="55219" y="0"/>
                </a:moveTo>
                <a:lnTo>
                  <a:pt x="2428781" y="0"/>
                </a:lnTo>
                <a:cubicBezTo>
                  <a:pt x="2459278" y="0"/>
                  <a:pt x="2484000" y="24722"/>
                  <a:pt x="2484000" y="55219"/>
                </a:cubicBezTo>
                <a:lnTo>
                  <a:pt x="2484000" y="2960720"/>
                </a:lnTo>
                <a:cubicBezTo>
                  <a:pt x="2484000" y="2991217"/>
                  <a:pt x="2459278" y="3015939"/>
                  <a:pt x="2428781" y="3015939"/>
                </a:cubicBezTo>
                <a:lnTo>
                  <a:pt x="55219" y="3015939"/>
                </a:lnTo>
                <a:cubicBezTo>
                  <a:pt x="24722" y="3015939"/>
                  <a:pt x="0" y="2991217"/>
                  <a:pt x="0" y="2960720"/>
                </a:cubicBezTo>
                <a:lnTo>
                  <a:pt x="0" y="55219"/>
                </a:lnTo>
                <a:cubicBezTo>
                  <a:pt x="0" y="24722"/>
                  <a:pt x="24722" y="0"/>
                  <a:pt x="55219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3056083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9067854-39D3-F140-B734-2764ED1B92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9752" y="685184"/>
            <a:ext cx="4762500" cy="2420541"/>
          </a:xfrm>
          <a:custGeom>
            <a:avLst/>
            <a:gdLst>
              <a:gd name="connsiteX0" fmla="*/ 53809 w 4762500"/>
              <a:gd name="connsiteY0" fmla="*/ 0 h 2420541"/>
              <a:gd name="connsiteX1" fmla="*/ 4708691 w 4762500"/>
              <a:gd name="connsiteY1" fmla="*/ 0 h 2420541"/>
              <a:gd name="connsiteX2" fmla="*/ 4762500 w 4762500"/>
              <a:gd name="connsiteY2" fmla="*/ 53809 h 2420541"/>
              <a:gd name="connsiteX3" fmla="*/ 4762500 w 4762500"/>
              <a:gd name="connsiteY3" fmla="*/ 2366732 h 2420541"/>
              <a:gd name="connsiteX4" fmla="*/ 4708691 w 4762500"/>
              <a:gd name="connsiteY4" fmla="*/ 2420541 h 2420541"/>
              <a:gd name="connsiteX5" fmla="*/ 53809 w 4762500"/>
              <a:gd name="connsiteY5" fmla="*/ 2420541 h 2420541"/>
              <a:gd name="connsiteX6" fmla="*/ 0 w 4762500"/>
              <a:gd name="connsiteY6" fmla="*/ 2366732 h 2420541"/>
              <a:gd name="connsiteX7" fmla="*/ 0 w 4762500"/>
              <a:gd name="connsiteY7" fmla="*/ 53809 h 2420541"/>
              <a:gd name="connsiteX8" fmla="*/ 53809 w 4762500"/>
              <a:gd name="connsiteY8" fmla="*/ 0 h 2420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2420541">
                <a:moveTo>
                  <a:pt x="53809" y="0"/>
                </a:moveTo>
                <a:lnTo>
                  <a:pt x="4708691" y="0"/>
                </a:lnTo>
                <a:cubicBezTo>
                  <a:pt x="4738409" y="0"/>
                  <a:pt x="4762500" y="24091"/>
                  <a:pt x="4762500" y="53809"/>
                </a:cubicBezTo>
                <a:lnTo>
                  <a:pt x="4762500" y="2366732"/>
                </a:lnTo>
                <a:cubicBezTo>
                  <a:pt x="4762500" y="2396450"/>
                  <a:pt x="4738409" y="2420541"/>
                  <a:pt x="4708691" y="2420541"/>
                </a:cubicBezTo>
                <a:lnTo>
                  <a:pt x="53809" y="2420541"/>
                </a:lnTo>
                <a:cubicBezTo>
                  <a:pt x="24091" y="2420541"/>
                  <a:pt x="0" y="2396450"/>
                  <a:pt x="0" y="2366732"/>
                </a:cubicBezTo>
                <a:lnTo>
                  <a:pt x="0" y="53809"/>
                </a:lnTo>
                <a:cubicBezTo>
                  <a:pt x="0" y="24091"/>
                  <a:pt x="24091" y="0"/>
                  <a:pt x="53809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6121415-4547-EB4D-ADA6-B3FE988007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79748" y="3754202"/>
            <a:ext cx="4762500" cy="2420541"/>
          </a:xfrm>
          <a:custGeom>
            <a:avLst/>
            <a:gdLst>
              <a:gd name="connsiteX0" fmla="*/ 53809 w 4762500"/>
              <a:gd name="connsiteY0" fmla="*/ 0 h 2420541"/>
              <a:gd name="connsiteX1" fmla="*/ 4708691 w 4762500"/>
              <a:gd name="connsiteY1" fmla="*/ 0 h 2420541"/>
              <a:gd name="connsiteX2" fmla="*/ 4762500 w 4762500"/>
              <a:gd name="connsiteY2" fmla="*/ 53809 h 2420541"/>
              <a:gd name="connsiteX3" fmla="*/ 4762500 w 4762500"/>
              <a:gd name="connsiteY3" fmla="*/ 2366732 h 2420541"/>
              <a:gd name="connsiteX4" fmla="*/ 4708691 w 4762500"/>
              <a:gd name="connsiteY4" fmla="*/ 2420541 h 2420541"/>
              <a:gd name="connsiteX5" fmla="*/ 53809 w 4762500"/>
              <a:gd name="connsiteY5" fmla="*/ 2420541 h 2420541"/>
              <a:gd name="connsiteX6" fmla="*/ 0 w 4762500"/>
              <a:gd name="connsiteY6" fmla="*/ 2366732 h 2420541"/>
              <a:gd name="connsiteX7" fmla="*/ 0 w 4762500"/>
              <a:gd name="connsiteY7" fmla="*/ 53809 h 2420541"/>
              <a:gd name="connsiteX8" fmla="*/ 53809 w 4762500"/>
              <a:gd name="connsiteY8" fmla="*/ 0 h 2420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2420541">
                <a:moveTo>
                  <a:pt x="53809" y="0"/>
                </a:moveTo>
                <a:lnTo>
                  <a:pt x="4708691" y="0"/>
                </a:lnTo>
                <a:cubicBezTo>
                  <a:pt x="4738409" y="0"/>
                  <a:pt x="4762500" y="24091"/>
                  <a:pt x="4762500" y="53809"/>
                </a:cubicBezTo>
                <a:lnTo>
                  <a:pt x="4762500" y="2366732"/>
                </a:lnTo>
                <a:cubicBezTo>
                  <a:pt x="4762500" y="2396450"/>
                  <a:pt x="4738409" y="2420541"/>
                  <a:pt x="4708691" y="2420541"/>
                </a:cubicBezTo>
                <a:lnTo>
                  <a:pt x="53809" y="2420541"/>
                </a:lnTo>
                <a:cubicBezTo>
                  <a:pt x="24091" y="2420541"/>
                  <a:pt x="0" y="2396450"/>
                  <a:pt x="0" y="2366732"/>
                </a:cubicBezTo>
                <a:lnTo>
                  <a:pt x="0" y="53809"/>
                </a:lnTo>
                <a:cubicBezTo>
                  <a:pt x="0" y="24091"/>
                  <a:pt x="24091" y="0"/>
                  <a:pt x="53809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1023146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35598E-1B87-F049-90DB-BA1B4AFBB6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9748" y="3429000"/>
            <a:ext cx="4762500" cy="2719136"/>
          </a:xfrm>
          <a:custGeom>
            <a:avLst/>
            <a:gdLst>
              <a:gd name="connsiteX0" fmla="*/ 51990 w 4762500"/>
              <a:gd name="connsiteY0" fmla="*/ 0 h 2719136"/>
              <a:gd name="connsiteX1" fmla="*/ 4710510 w 4762500"/>
              <a:gd name="connsiteY1" fmla="*/ 0 h 2719136"/>
              <a:gd name="connsiteX2" fmla="*/ 4762500 w 4762500"/>
              <a:gd name="connsiteY2" fmla="*/ 51990 h 2719136"/>
              <a:gd name="connsiteX3" fmla="*/ 4762500 w 4762500"/>
              <a:gd name="connsiteY3" fmla="*/ 2667146 h 2719136"/>
              <a:gd name="connsiteX4" fmla="*/ 4710510 w 4762500"/>
              <a:gd name="connsiteY4" fmla="*/ 2719136 h 2719136"/>
              <a:gd name="connsiteX5" fmla="*/ 51990 w 4762500"/>
              <a:gd name="connsiteY5" fmla="*/ 2719136 h 2719136"/>
              <a:gd name="connsiteX6" fmla="*/ 0 w 4762500"/>
              <a:gd name="connsiteY6" fmla="*/ 2667146 h 2719136"/>
              <a:gd name="connsiteX7" fmla="*/ 0 w 4762500"/>
              <a:gd name="connsiteY7" fmla="*/ 51990 h 2719136"/>
              <a:gd name="connsiteX8" fmla="*/ 51990 w 4762500"/>
              <a:gd name="connsiteY8" fmla="*/ 0 h 271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2719136">
                <a:moveTo>
                  <a:pt x="51990" y="0"/>
                </a:moveTo>
                <a:lnTo>
                  <a:pt x="4710510" y="0"/>
                </a:lnTo>
                <a:cubicBezTo>
                  <a:pt x="4739223" y="0"/>
                  <a:pt x="4762500" y="23277"/>
                  <a:pt x="4762500" y="51990"/>
                </a:cubicBezTo>
                <a:lnTo>
                  <a:pt x="4762500" y="2667146"/>
                </a:lnTo>
                <a:cubicBezTo>
                  <a:pt x="4762500" y="2695859"/>
                  <a:pt x="4739223" y="2719136"/>
                  <a:pt x="4710510" y="2719136"/>
                </a:cubicBezTo>
                <a:lnTo>
                  <a:pt x="51990" y="2719136"/>
                </a:lnTo>
                <a:cubicBezTo>
                  <a:pt x="23277" y="2719136"/>
                  <a:pt x="0" y="2695859"/>
                  <a:pt x="0" y="2667146"/>
                </a:cubicBezTo>
                <a:lnTo>
                  <a:pt x="0" y="51990"/>
                </a:lnTo>
                <a:cubicBezTo>
                  <a:pt x="0" y="23277"/>
                  <a:pt x="23277" y="0"/>
                  <a:pt x="51990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801F118-07BE-044D-B8C5-FB886688A3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49752" y="3429000"/>
            <a:ext cx="4762500" cy="2719136"/>
          </a:xfrm>
          <a:custGeom>
            <a:avLst/>
            <a:gdLst>
              <a:gd name="connsiteX0" fmla="*/ 51990 w 4762500"/>
              <a:gd name="connsiteY0" fmla="*/ 0 h 2719136"/>
              <a:gd name="connsiteX1" fmla="*/ 4710510 w 4762500"/>
              <a:gd name="connsiteY1" fmla="*/ 0 h 2719136"/>
              <a:gd name="connsiteX2" fmla="*/ 4762500 w 4762500"/>
              <a:gd name="connsiteY2" fmla="*/ 51990 h 2719136"/>
              <a:gd name="connsiteX3" fmla="*/ 4762500 w 4762500"/>
              <a:gd name="connsiteY3" fmla="*/ 2667146 h 2719136"/>
              <a:gd name="connsiteX4" fmla="*/ 4710510 w 4762500"/>
              <a:gd name="connsiteY4" fmla="*/ 2719136 h 2719136"/>
              <a:gd name="connsiteX5" fmla="*/ 51990 w 4762500"/>
              <a:gd name="connsiteY5" fmla="*/ 2719136 h 2719136"/>
              <a:gd name="connsiteX6" fmla="*/ 0 w 4762500"/>
              <a:gd name="connsiteY6" fmla="*/ 2667146 h 2719136"/>
              <a:gd name="connsiteX7" fmla="*/ 0 w 4762500"/>
              <a:gd name="connsiteY7" fmla="*/ 51990 h 2719136"/>
              <a:gd name="connsiteX8" fmla="*/ 51990 w 4762500"/>
              <a:gd name="connsiteY8" fmla="*/ 0 h 271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2719136">
                <a:moveTo>
                  <a:pt x="51990" y="0"/>
                </a:moveTo>
                <a:lnTo>
                  <a:pt x="4710510" y="0"/>
                </a:lnTo>
                <a:cubicBezTo>
                  <a:pt x="4739223" y="0"/>
                  <a:pt x="4762500" y="23277"/>
                  <a:pt x="4762500" y="51990"/>
                </a:cubicBezTo>
                <a:lnTo>
                  <a:pt x="4762500" y="2667146"/>
                </a:lnTo>
                <a:cubicBezTo>
                  <a:pt x="4762500" y="2695859"/>
                  <a:pt x="4739223" y="2719136"/>
                  <a:pt x="4710510" y="2719136"/>
                </a:cubicBezTo>
                <a:lnTo>
                  <a:pt x="51990" y="2719136"/>
                </a:lnTo>
                <a:cubicBezTo>
                  <a:pt x="23277" y="2719136"/>
                  <a:pt x="0" y="2695859"/>
                  <a:pt x="0" y="2667146"/>
                </a:cubicBezTo>
                <a:lnTo>
                  <a:pt x="0" y="51990"/>
                </a:lnTo>
                <a:cubicBezTo>
                  <a:pt x="0" y="23277"/>
                  <a:pt x="23277" y="0"/>
                  <a:pt x="51990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3402707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A052104-A9EC-604B-AC2E-E291BEB42A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75030" y="3337730"/>
            <a:ext cx="2300347" cy="1919410"/>
          </a:xfrm>
          <a:custGeom>
            <a:avLst/>
            <a:gdLst>
              <a:gd name="connsiteX0" fmla="*/ 978572 w 2300347"/>
              <a:gd name="connsiteY0" fmla="*/ 1741823 h 1919410"/>
              <a:gd name="connsiteX1" fmla="*/ 1067347 w 2300347"/>
              <a:gd name="connsiteY1" fmla="*/ 1830617 h 1919410"/>
              <a:gd name="connsiteX2" fmla="*/ 978572 w 2300347"/>
              <a:gd name="connsiteY2" fmla="*/ 1919410 h 1919410"/>
              <a:gd name="connsiteX3" fmla="*/ 889796 w 2300347"/>
              <a:gd name="connsiteY3" fmla="*/ 1830617 h 1919410"/>
              <a:gd name="connsiteX4" fmla="*/ 978572 w 2300347"/>
              <a:gd name="connsiteY4" fmla="*/ 1741823 h 1919410"/>
              <a:gd name="connsiteX5" fmla="*/ 565398 w 2300347"/>
              <a:gd name="connsiteY5" fmla="*/ 0 h 1919410"/>
              <a:gd name="connsiteX6" fmla="*/ 1399714 w 2300347"/>
              <a:gd name="connsiteY6" fmla="*/ 0 h 1919410"/>
              <a:gd name="connsiteX7" fmla="*/ 1528026 w 2300347"/>
              <a:gd name="connsiteY7" fmla="*/ 74149 h 1919410"/>
              <a:gd name="connsiteX8" fmla="*/ 1885414 w 2300347"/>
              <a:gd name="connsiteY8" fmla="*/ 693325 h 1919410"/>
              <a:gd name="connsiteX9" fmla="*/ 2211572 w 2300347"/>
              <a:gd name="connsiteY9" fmla="*/ 693325 h 1919410"/>
              <a:gd name="connsiteX10" fmla="*/ 2300347 w 2300347"/>
              <a:gd name="connsiteY10" fmla="*/ 782118 h 1919410"/>
              <a:gd name="connsiteX11" fmla="*/ 2300347 w 2300347"/>
              <a:gd name="connsiteY11" fmla="*/ 782149 h 1919410"/>
              <a:gd name="connsiteX12" fmla="*/ 2211572 w 2300347"/>
              <a:gd name="connsiteY12" fmla="*/ 870943 h 1919410"/>
              <a:gd name="connsiteX13" fmla="*/ 1965015 w 2300347"/>
              <a:gd name="connsiteY13" fmla="*/ 870943 h 1919410"/>
              <a:gd name="connsiteX14" fmla="*/ 1945185 w 2300347"/>
              <a:gd name="connsiteY14" fmla="*/ 945092 h 1919410"/>
              <a:gd name="connsiteX15" fmla="*/ 1885414 w 2300347"/>
              <a:gd name="connsiteY15" fmla="*/ 1048623 h 1919410"/>
              <a:gd name="connsiteX16" fmla="*/ 2051381 w 2300347"/>
              <a:gd name="connsiteY16" fmla="*/ 1048623 h 1919410"/>
              <a:gd name="connsiteX17" fmla="*/ 2140156 w 2300347"/>
              <a:gd name="connsiteY17" fmla="*/ 1137416 h 1919410"/>
              <a:gd name="connsiteX18" fmla="*/ 2051381 w 2300347"/>
              <a:gd name="connsiteY18" fmla="*/ 1226209 h 1919410"/>
              <a:gd name="connsiteX19" fmla="*/ 1782924 w 2300347"/>
              <a:gd name="connsiteY19" fmla="*/ 1226209 h 1919410"/>
              <a:gd name="connsiteX20" fmla="*/ 1527995 w 2300347"/>
              <a:gd name="connsiteY20" fmla="*/ 1668015 h 1919410"/>
              <a:gd name="connsiteX21" fmla="*/ 1399683 w 2300347"/>
              <a:gd name="connsiteY21" fmla="*/ 1742164 h 1919410"/>
              <a:gd name="connsiteX22" fmla="*/ 1132368 w 2300347"/>
              <a:gd name="connsiteY22" fmla="*/ 1742164 h 1919410"/>
              <a:gd name="connsiteX23" fmla="*/ 889781 w 2300347"/>
              <a:gd name="connsiteY23" fmla="*/ 1677175 h 1919410"/>
              <a:gd name="connsiteX24" fmla="*/ 824805 w 2300347"/>
              <a:gd name="connsiteY24" fmla="*/ 1742164 h 1919410"/>
              <a:gd name="connsiteX25" fmla="*/ 183577 w 2300347"/>
              <a:gd name="connsiteY25" fmla="*/ 1742164 h 1919410"/>
              <a:gd name="connsiteX26" fmla="*/ 93162 w 2300347"/>
              <a:gd name="connsiteY26" fmla="*/ 1655042 h 1919410"/>
              <a:gd name="connsiteX27" fmla="*/ 180266 w 2300347"/>
              <a:gd name="connsiteY27" fmla="*/ 1564607 h 1919410"/>
              <a:gd name="connsiteX28" fmla="*/ 183577 w 2300347"/>
              <a:gd name="connsiteY28" fmla="*/ 1564607 h 1919410"/>
              <a:gd name="connsiteX29" fmla="*/ 426212 w 2300347"/>
              <a:gd name="connsiteY29" fmla="*/ 1564607 h 1919410"/>
              <a:gd name="connsiteX30" fmla="*/ 514987 w 2300347"/>
              <a:gd name="connsiteY30" fmla="*/ 1475814 h 1919410"/>
              <a:gd name="connsiteX31" fmla="*/ 514987 w 2300347"/>
              <a:gd name="connsiteY31" fmla="*/ 1473527 h 1919410"/>
              <a:gd name="connsiteX32" fmla="*/ 514987 w 2300347"/>
              <a:gd name="connsiteY32" fmla="*/ 1471705 h 1919410"/>
              <a:gd name="connsiteX33" fmla="*/ 514833 w 2300347"/>
              <a:gd name="connsiteY33" fmla="*/ 1468985 h 1919410"/>
              <a:gd name="connsiteX34" fmla="*/ 514493 w 2300347"/>
              <a:gd name="connsiteY34" fmla="*/ 1465680 h 1919410"/>
              <a:gd name="connsiteX35" fmla="*/ 514060 w 2300347"/>
              <a:gd name="connsiteY35" fmla="*/ 1462590 h 1919410"/>
              <a:gd name="connsiteX36" fmla="*/ 513690 w 2300347"/>
              <a:gd name="connsiteY36" fmla="*/ 1460396 h 1919410"/>
              <a:gd name="connsiteX37" fmla="*/ 513319 w 2300347"/>
              <a:gd name="connsiteY37" fmla="*/ 1458450 h 1919410"/>
              <a:gd name="connsiteX38" fmla="*/ 512794 w 2300347"/>
              <a:gd name="connsiteY38" fmla="*/ 1456041 h 1919410"/>
              <a:gd name="connsiteX39" fmla="*/ 512115 w 2300347"/>
              <a:gd name="connsiteY39" fmla="*/ 1453260 h 1919410"/>
              <a:gd name="connsiteX40" fmla="*/ 511775 w 2300347"/>
              <a:gd name="connsiteY40" fmla="*/ 1452117 h 1919410"/>
              <a:gd name="connsiteX41" fmla="*/ 511095 w 2300347"/>
              <a:gd name="connsiteY41" fmla="*/ 1449738 h 1919410"/>
              <a:gd name="connsiteX42" fmla="*/ 509674 w 2300347"/>
              <a:gd name="connsiteY42" fmla="*/ 1445598 h 1919410"/>
              <a:gd name="connsiteX43" fmla="*/ 508902 w 2300347"/>
              <a:gd name="connsiteY43" fmla="*/ 1443590 h 1919410"/>
              <a:gd name="connsiteX44" fmla="*/ 506307 w 2300347"/>
              <a:gd name="connsiteY44" fmla="*/ 1437658 h 1919410"/>
              <a:gd name="connsiteX45" fmla="*/ 504330 w 2300347"/>
              <a:gd name="connsiteY45" fmla="*/ 1433795 h 1919410"/>
              <a:gd name="connsiteX46" fmla="*/ 502199 w 2300347"/>
              <a:gd name="connsiteY46" fmla="*/ 1430088 h 1919410"/>
              <a:gd name="connsiteX47" fmla="*/ 499882 w 2300347"/>
              <a:gd name="connsiteY47" fmla="*/ 1426505 h 1919410"/>
              <a:gd name="connsiteX48" fmla="*/ 496052 w 2300347"/>
              <a:gd name="connsiteY48" fmla="*/ 1421283 h 1919410"/>
              <a:gd name="connsiteX49" fmla="*/ 494786 w 2300347"/>
              <a:gd name="connsiteY49" fmla="*/ 1419707 h 1919410"/>
              <a:gd name="connsiteX50" fmla="*/ 491697 w 2300347"/>
              <a:gd name="connsiteY50" fmla="*/ 1416278 h 1919410"/>
              <a:gd name="connsiteX51" fmla="*/ 490368 w 2300347"/>
              <a:gd name="connsiteY51" fmla="*/ 1414888 h 1919410"/>
              <a:gd name="connsiteX52" fmla="*/ 488886 w 2300347"/>
              <a:gd name="connsiteY52" fmla="*/ 1413343 h 1919410"/>
              <a:gd name="connsiteX53" fmla="*/ 486353 w 2300347"/>
              <a:gd name="connsiteY53" fmla="*/ 1410903 h 1919410"/>
              <a:gd name="connsiteX54" fmla="*/ 484191 w 2300347"/>
              <a:gd name="connsiteY54" fmla="*/ 1408987 h 1919410"/>
              <a:gd name="connsiteX55" fmla="*/ 482585 w 2300347"/>
              <a:gd name="connsiteY55" fmla="*/ 1407627 h 1919410"/>
              <a:gd name="connsiteX56" fmla="*/ 481009 w 2300347"/>
              <a:gd name="connsiteY56" fmla="*/ 1406361 h 1919410"/>
              <a:gd name="connsiteX57" fmla="*/ 479217 w 2300347"/>
              <a:gd name="connsiteY57" fmla="*/ 1404970 h 1919410"/>
              <a:gd name="connsiteX58" fmla="*/ 476407 w 2300347"/>
              <a:gd name="connsiteY58" fmla="*/ 1402962 h 1919410"/>
              <a:gd name="connsiteX59" fmla="*/ 473503 w 2300347"/>
              <a:gd name="connsiteY59" fmla="*/ 1401015 h 1919410"/>
              <a:gd name="connsiteX60" fmla="*/ 470754 w 2300347"/>
              <a:gd name="connsiteY60" fmla="*/ 1399347 h 1919410"/>
              <a:gd name="connsiteX61" fmla="*/ 470290 w 2300347"/>
              <a:gd name="connsiteY61" fmla="*/ 1399069 h 1919410"/>
              <a:gd name="connsiteX62" fmla="*/ 467448 w 2300347"/>
              <a:gd name="connsiteY62" fmla="*/ 1397525 h 1919410"/>
              <a:gd name="connsiteX63" fmla="*/ 464577 w 2300347"/>
              <a:gd name="connsiteY63" fmla="*/ 1396042 h 1919410"/>
              <a:gd name="connsiteX64" fmla="*/ 464329 w 2300347"/>
              <a:gd name="connsiteY64" fmla="*/ 1396042 h 1919410"/>
              <a:gd name="connsiteX65" fmla="*/ 461950 w 2300347"/>
              <a:gd name="connsiteY65" fmla="*/ 1394929 h 1919410"/>
              <a:gd name="connsiteX66" fmla="*/ 460684 w 2300347"/>
              <a:gd name="connsiteY66" fmla="*/ 1394374 h 1919410"/>
              <a:gd name="connsiteX67" fmla="*/ 457935 w 2300347"/>
              <a:gd name="connsiteY67" fmla="*/ 1393261 h 1919410"/>
              <a:gd name="connsiteX68" fmla="*/ 454846 w 2300347"/>
              <a:gd name="connsiteY68" fmla="*/ 1392180 h 1919410"/>
              <a:gd name="connsiteX69" fmla="*/ 450306 w 2300347"/>
              <a:gd name="connsiteY69" fmla="*/ 1390727 h 1919410"/>
              <a:gd name="connsiteX70" fmla="*/ 446043 w 2300347"/>
              <a:gd name="connsiteY70" fmla="*/ 1389646 h 1919410"/>
              <a:gd name="connsiteX71" fmla="*/ 444158 w 2300347"/>
              <a:gd name="connsiteY71" fmla="*/ 1389214 h 1919410"/>
              <a:gd name="connsiteX72" fmla="*/ 443695 w 2300347"/>
              <a:gd name="connsiteY72" fmla="*/ 1389214 h 1919410"/>
              <a:gd name="connsiteX73" fmla="*/ 441718 w 2300347"/>
              <a:gd name="connsiteY73" fmla="*/ 1388843 h 1919410"/>
              <a:gd name="connsiteX74" fmla="*/ 440637 w 2300347"/>
              <a:gd name="connsiteY74" fmla="*/ 1388657 h 1919410"/>
              <a:gd name="connsiteX75" fmla="*/ 438907 w 2300347"/>
              <a:gd name="connsiteY75" fmla="*/ 1388379 h 1919410"/>
              <a:gd name="connsiteX76" fmla="*/ 434583 w 2300347"/>
              <a:gd name="connsiteY76" fmla="*/ 1387855 h 1919410"/>
              <a:gd name="connsiteX77" fmla="*/ 432884 w 2300347"/>
              <a:gd name="connsiteY77" fmla="*/ 1387700 h 1919410"/>
              <a:gd name="connsiteX78" fmla="*/ 428343 w 2300347"/>
              <a:gd name="connsiteY78" fmla="*/ 1387484 h 1919410"/>
              <a:gd name="connsiteX79" fmla="*/ 274824 w 2300347"/>
              <a:gd name="connsiteY79" fmla="*/ 1387484 h 1919410"/>
              <a:gd name="connsiteX80" fmla="*/ 19866 w 2300347"/>
              <a:gd name="connsiteY80" fmla="*/ 945030 h 1919410"/>
              <a:gd name="connsiteX81" fmla="*/ 19866 w 2300347"/>
              <a:gd name="connsiteY81" fmla="*/ 796732 h 1919410"/>
              <a:gd name="connsiteX82" fmla="*/ 437085 w 2300347"/>
              <a:gd name="connsiteY82" fmla="*/ 74149 h 1919410"/>
              <a:gd name="connsiteX83" fmla="*/ 565398 w 2300347"/>
              <a:gd name="connsiteY83" fmla="*/ 0 h 191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300347" h="1919410">
                <a:moveTo>
                  <a:pt x="978572" y="1741823"/>
                </a:moveTo>
                <a:cubicBezTo>
                  <a:pt x="1027601" y="1741823"/>
                  <a:pt x="1067347" y="1781578"/>
                  <a:pt x="1067347" y="1830617"/>
                </a:cubicBezTo>
                <a:cubicBezTo>
                  <a:pt x="1067347" y="1879656"/>
                  <a:pt x="1027601" y="1919410"/>
                  <a:pt x="978572" y="1919410"/>
                </a:cubicBezTo>
                <a:cubicBezTo>
                  <a:pt x="929542" y="1919410"/>
                  <a:pt x="889796" y="1879656"/>
                  <a:pt x="889796" y="1830617"/>
                </a:cubicBezTo>
                <a:cubicBezTo>
                  <a:pt x="889796" y="1781578"/>
                  <a:pt x="929542" y="1741823"/>
                  <a:pt x="978572" y="1741823"/>
                </a:cubicBezTo>
                <a:close/>
                <a:moveTo>
                  <a:pt x="565398" y="0"/>
                </a:moveTo>
                <a:lnTo>
                  <a:pt x="1399714" y="0"/>
                </a:lnTo>
                <a:cubicBezTo>
                  <a:pt x="1452652" y="32"/>
                  <a:pt x="1501557" y="28294"/>
                  <a:pt x="1528026" y="74149"/>
                </a:cubicBezTo>
                <a:lnTo>
                  <a:pt x="1885414" y="693325"/>
                </a:lnTo>
                <a:lnTo>
                  <a:pt x="2211572" y="693325"/>
                </a:lnTo>
                <a:cubicBezTo>
                  <a:pt x="2260544" y="693461"/>
                  <a:pt x="2300212" y="733136"/>
                  <a:pt x="2300347" y="782118"/>
                </a:cubicBezTo>
                <a:lnTo>
                  <a:pt x="2300347" y="782149"/>
                </a:lnTo>
                <a:cubicBezTo>
                  <a:pt x="2300212" y="831132"/>
                  <a:pt x="2260544" y="870806"/>
                  <a:pt x="2211572" y="870943"/>
                </a:cubicBezTo>
                <a:lnTo>
                  <a:pt x="1965015" y="870943"/>
                </a:lnTo>
                <a:cubicBezTo>
                  <a:pt x="1965025" y="896971"/>
                  <a:pt x="1958186" y="922545"/>
                  <a:pt x="1945185" y="945092"/>
                </a:cubicBezTo>
                <a:lnTo>
                  <a:pt x="1885414" y="1048623"/>
                </a:lnTo>
                <a:lnTo>
                  <a:pt x="2051381" y="1048623"/>
                </a:lnTo>
                <a:cubicBezTo>
                  <a:pt x="2100411" y="1048623"/>
                  <a:pt x="2140156" y="1088376"/>
                  <a:pt x="2140156" y="1137416"/>
                </a:cubicBezTo>
                <a:cubicBezTo>
                  <a:pt x="2140156" y="1186456"/>
                  <a:pt x="2100411" y="1226209"/>
                  <a:pt x="2051381" y="1226209"/>
                </a:cubicBezTo>
                <a:lnTo>
                  <a:pt x="1782924" y="1226209"/>
                </a:lnTo>
                <a:lnTo>
                  <a:pt x="1527995" y="1668015"/>
                </a:lnTo>
                <a:cubicBezTo>
                  <a:pt x="1501526" y="1713870"/>
                  <a:pt x="1452621" y="1742131"/>
                  <a:pt x="1399683" y="1742164"/>
                </a:cubicBezTo>
                <a:lnTo>
                  <a:pt x="1132368" y="1742164"/>
                </a:lnTo>
                <a:cubicBezTo>
                  <a:pt x="1083322" y="1657215"/>
                  <a:pt x="974712" y="1628118"/>
                  <a:pt x="889781" y="1677175"/>
                </a:cubicBezTo>
                <a:cubicBezTo>
                  <a:pt x="862796" y="1692760"/>
                  <a:pt x="840387" y="1715174"/>
                  <a:pt x="824805" y="1742164"/>
                </a:cubicBezTo>
                <a:lnTo>
                  <a:pt x="183577" y="1742164"/>
                </a:lnTo>
                <a:cubicBezTo>
                  <a:pt x="134557" y="1743078"/>
                  <a:pt x="94077" y="1704072"/>
                  <a:pt x="93162" y="1655042"/>
                </a:cubicBezTo>
                <a:cubicBezTo>
                  <a:pt x="92247" y="1606011"/>
                  <a:pt x="131246" y="1565522"/>
                  <a:pt x="180266" y="1564607"/>
                </a:cubicBezTo>
                <a:cubicBezTo>
                  <a:pt x="181370" y="1564586"/>
                  <a:pt x="182474" y="1564586"/>
                  <a:pt x="183577" y="1564607"/>
                </a:cubicBezTo>
                <a:lnTo>
                  <a:pt x="426212" y="1564607"/>
                </a:lnTo>
                <a:cubicBezTo>
                  <a:pt x="475177" y="1564455"/>
                  <a:pt x="514835" y="1524790"/>
                  <a:pt x="514987" y="1475814"/>
                </a:cubicBezTo>
                <a:cubicBezTo>
                  <a:pt x="514987" y="1475041"/>
                  <a:pt x="514987" y="1474269"/>
                  <a:pt x="514987" y="1473527"/>
                </a:cubicBezTo>
                <a:cubicBezTo>
                  <a:pt x="514987" y="1472785"/>
                  <a:pt x="514987" y="1472323"/>
                  <a:pt x="514987" y="1471705"/>
                </a:cubicBezTo>
                <a:cubicBezTo>
                  <a:pt x="514987" y="1471086"/>
                  <a:pt x="514987" y="1469882"/>
                  <a:pt x="514833" y="1468985"/>
                </a:cubicBezTo>
                <a:cubicBezTo>
                  <a:pt x="514678" y="1468090"/>
                  <a:pt x="514647" y="1466761"/>
                  <a:pt x="514493" y="1465680"/>
                </a:cubicBezTo>
                <a:cubicBezTo>
                  <a:pt x="514493" y="1464598"/>
                  <a:pt x="514215" y="1463517"/>
                  <a:pt x="514060" y="1462590"/>
                </a:cubicBezTo>
                <a:cubicBezTo>
                  <a:pt x="513906" y="1461664"/>
                  <a:pt x="513814" y="1461107"/>
                  <a:pt x="513690" y="1460396"/>
                </a:cubicBezTo>
                <a:cubicBezTo>
                  <a:pt x="513567" y="1459686"/>
                  <a:pt x="513474" y="1459099"/>
                  <a:pt x="513319" y="1458450"/>
                </a:cubicBezTo>
                <a:cubicBezTo>
                  <a:pt x="513165" y="1457802"/>
                  <a:pt x="512979" y="1456844"/>
                  <a:pt x="512794" y="1456041"/>
                </a:cubicBezTo>
                <a:cubicBezTo>
                  <a:pt x="512608" y="1455237"/>
                  <a:pt x="512361" y="1454186"/>
                  <a:pt x="512115" y="1453260"/>
                </a:cubicBezTo>
                <a:cubicBezTo>
                  <a:pt x="512115" y="1452858"/>
                  <a:pt x="511898" y="1452487"/>
                  <a:pt x="511775" y="1452117"/>
                </a:cubicBezTo>
                <a:cubicBezTo>
                  <a:pt x="511558" y="1451283"/>
                  <a:pt x="511342" y="1450510"/>
                  <a:pt x="511095" y="1449738"/>
                </a:cubicBezTo>
                <a:cubicBezTo>
                  <a:pt x="510663" y="1448316"/>
                  <a:pt x="510199" y="1446957"/>
                  <a:pt x="509674" y="1445598"/>
                </a:cubicBezTo>
                <a:cubicBezTo>
                  <a:pt x="509427" y="1444918"/>
                  <a:pt x="509180" y="1444238"/>
                  <a:pt x="508902" y="1443590"/>
                </a:cubicBezTo>
                <a:cubicBezTo>
                  <a:pt x="508130" y="1441551"/>
                  <a:pt x="507234" y="1439574"/>
                  <a:pt x="506307" y="1437658"/>
                </a:cubicBezTo>
                <a:cubicBezTo>
                  <a:pt x="505689" y="1436329"/>
                  <a:pt x="505041" y="1435063"/>
                  <a:pt x="504330" y="1433795"/>
                </a:cubicBezTo>
                <a:cubicBezTo>
                  <a:pt x="503620" y="1432529"/>
                  <a:pt x="502940" y="1431325"/>
                  <a:pt x="502199" y="1430088"/>
                </a:cubicBezTo>
                <a:cubicBezTo>
                  <a:pt x="501457" y="1428853"/>
                  <a:pt x="500686" y="1427678"/>
                  <a:pt x="499882" y="1426505"/>
                </a:cubicBezTo>
                <a:cubicBezTo>
                  <a:pt x="498677" y="1424713"/>
                  <a:pt x="497411" y="1422952"/>
                  <a:pt x="496052" y="1421283"/>
                </a:cubicBezTo>
                <a:cubicBezTo>
                  <a:pt x="495650" y="1420727"/>
                  <a:pt x="495218" y="1420202"/>
                  <a:pt x="494786" y="1419707"/>
                </a:cubicBezTo>
                <a:cubicBezTo>
                  <a:pt x="493838" y="1418534"/>
                  <a:pt x="492808" y="1417390"/>
                  <a:pt x="491697" y="1416278"/>
                </a:cubicBezTo>
                <a:lnTo>
                  <a:pt x="490368" y="1414888"/>
                </a:lnTo>
                <a:cubicBezTo>
                  <a:pt x="489907" y="1414343"/>
                  <a:pt x="489411" y="1413827"/>
                  <a:pt x="488886" y="1413343"/>
                </a:cubicBezTo>
                <a:lnTo>
                  <a:pt x="486353" y="1410903"/>
                </a:lnTo>
                <a:cubicBezTo>
                  <a:pt x="485642" y="1410254"/>
                  <a:pt x="484932" y="1409605"/>
                  <a:pt x="484191" y="1408987"/>
                </a:cubicBezTo>
                <a:cubicBezTo>
                  <a:pt x="483449" y="1408369"/>
                  <a:pt x="483140" y="1408060"/>
                  <a:pt x="482585" y="1407627"/>
                </a:cubicBezTo>
                <a:lnTo>
                  <a:pt x="481009" y="1406361"/>
                </a:lnTo>
                <a:cubicBezTo>
                  <a:pt x="480422" y="1405866"/>
                  <a:pt x="479805" y="1405434"/>
                  <a:pt x="479217" y="1404970"/>
                </a:cubicBezTo>
                <a:cubicBezTo>
                  <a:pt x="478631" y="1404507"/>
                  <a:pt x="477364" y="1403580"/>
                  <a:pt x="476407" y="1402962"/>
                </a:cubicBezTo>
                <a:cubicBezTo>
                  <a:pt x="475449" y="1402345"/>
                  <a:pt x="474460" y="1401634"/>
                  <a:pt x="473503" y="1401015"/>
                </a:cubicBezTo>
                <a:cubicBezTo>
                  <a:pt x="472546" y="1400398"/>
                  <a:pt x="471680" y="1399873"/>
                  <a:pt x="470754" y="1399347"/>
                </a:cubicBezTo>
                <a:lnTo>
                  <a:pt x="470290" y="1399069"/>
                </a:lnTo>
                <a:cubicBezTo>
                  <a:pt x="469364" y="1398514"/>
                  <a:pt x="468407" y="1398019"/>
                  <a:pt x="467448" y="1397525"/>
                </a:cubicBezTo>
                <a:cubicBezTo>
                  <a:pt x="466491" y="1397030"/>
                  <a:pt x="465565" y="1396535"/>
                  <a:pt x="464577" y="1396042"/>
                </a:cubicBezTo>
                <a:lnTo>
                  <a:pt x="464329" y="1396042"/>
                </a:lnTo>
                <a:cubicBezTo>
                  <a:pt x="463557" y="1395640"/>
                  <a:pt x="462754" y="1395269"/>
                  <a:pt x="461950" y="1394929"/>
                </a:cubicBezTo>
                <a:lnTo>
                  <a:pt x="460684" y="1394374"/>
                </a:lnTo>
                <a:cubicBezTo>
                  <a:pt x="459788" y="1393972"/>
                  <a:pt x="458861" y="1393601"/>
                  <a:pt x="457935" y="1393261"/>
                </a:cubicBezTo>
                <a:cubicBezTo>
                  <a:pt x="457008" y="1392921"/>
                  <a:pt x="455989" y="1392519"/>
                  <a:pt x="454846" y="1392180"/>
                </a:cubicBezTo>
                <a:cubicBezTo>
                  <a:pt x="453363" y="1391655"/>
                  <a:pt x="451757" y="1391160"/>
                  <a:pt x="450306" y="1390727"/>
                </a:cubicBezTo>
                <a:cubicBezTo>
                  <a:pt x="448854" y="1390295"/>
                  <a:pt x="447464" y="1389955"/>
                  <a:pt x="446043" y="1389646"/>
                </a:cubicBezTo>
                <a:lnTo>
                  <a:pt x="444158" y="1389214"/>
                </a:lnTo>
                <a:lnTo>
                  <a:pt x="443695" y="1389214"/>
                </a:lnTo>
                <a:lnTo>
                  <a:pt x="441718" y="1388843"/>
                </a:lnTo>
                <a:lnTo>
                  <a:pt x="440637" y="1388657"/>
                </a:lnTo>
                <a:lnTo>
                  <a:pt x="438907" y="1388379"/>
                </a:lnTo>
                <a:cubicBezTo>
                  <a:pt x="437487" y="1388164"/>
                  <a:pt x="436035" y="1388009"/>
                  <a:pt x="434583" y="1387855"/>
                </a:cubicBezTo>
                <a:lnTo>
                  <a:pt x="432884" y="1387700"/>
                </a:lnTo>
                <a:cubicBezTo>
                  <a:pt x="431370" y="1387700"/>
                  <a:pt x="429795" y="1387515"/>
                  <a:pt x="428343" y="1387484"/>
                </a:cubicBezTo>
                <a:lnTo>
                  <a:pt x="274824" y="1387484"/>
                </a:lnTo>
                <a:lnTo>
                  <a:pt x="19866" y="945030"/>
                </a:lnTo>
                <a:cubicBezTo>
                  <a:pt x="-6621" y="899146"/>
                  <a:pt x="-6621" y="842616"/>
                  <a:pt x="19866" y="796732"/>
                </a:cubicBezTo>
                <a:lnTo>
                  <a:pt x="437085" y="74149"/>
                </a:lnTo>
                <a:cubicBezTo>
                  <a:pt x="463554" y="28294"/>
                  <a:pt x="512459" y="32"/>
                  <a:pt x="565398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2211EAC-453D-D847-B06D-F13108A73DF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24782" y="3337730"/>
            <a:ext cx="2354372" cy="1919410"/>
          </a:xfrm>
          <a:custGeom>
            <a:avLst/>
            <a:gdLst>
              <a:gd name="connsiteX0" fmla="*/ 978416 w 2354372"/>
              <a:gd name="connsiteY0" fmla="*/ 1741823 h 1919410"/>
              <a:gd name="connsiteX1" fmla="*/ 1067191 w 2354372"/>
              <a:gd name="connsiteY1" fmla="*/ 1830617 h 1919410"/>
              <a:gd name="connsiteX2" fmla="*/ 978416 w 2354372"/>
              <a:gd name="connsiteY2" fmla="*/ 1919410 h 1919410"/>
              <a:gd name="connsiteX3" fmla="*/ 889640 w 2354372"/>
              <a:gd name="connsiteY3" fmla="*/ 1830617 h 1919410"/>
              <a:gd name="connsiteX4" fmla="*/ 978416 w 2354372"/>
              <a:gd name="connsiteY4" fmla="*/ 1741823 h 1919410"/>
              <a:gd name="connsiteX5" fmla="*/ 565181 w 2354372"/>
              <a:gd name="connsiteY5" fmla="*/ 0 h 1919410"/>
              <a:gd name="connsiteX6" fmla="*/ 1399528 w 2354372"/>
              <a:gd name="connsiteY6" fmla="*/ 0 h 1919410"/>
              <a:gd name="connsiteX7" fmla="*/ 1527840 w 2354372"/>
              <a:gd name="connsiteY7" fmla="*/ 74149 h 1919410"/>
              <a:gd name="connsiteX8" fmla="*/ 1885258 w 2354372"/>
              <a:gd name="connsiteY8" fmla="*/ 693325 h 1919410"/>
              <a:gd name="connsiteX9" fmla="*/ 2265504 w 2354372"/>
              <a:gd name="connsiteY9" fmla="*/ 693325 h 1919410"/>
              <a:gd name="connsiteX10" fmla="*/ 2354279 w 2354372"/>
              <a:gd name="connsiteY10" fmla="*/ 782118 h 1919410"/>
              <a:gd name="connsiteX11" fmla="*/ 2354372 w 2354372"/>
              <a:gd name="connsiteY11" fmla="*/ 782149 h 1919410"/>
              <a:gd name="connsiteX12" fmla="*/ 2265504 w 2354372"/>
              <a:gd name="connsiteY12" fmla="*/ 870943 h 1919410"/>
              <a:gd name="connsiteX13" fmla="*/ 1964736 w 2354372"/>
              <a:gd name="connsiteY13" fmla="*/ 870943 h 1919410"/>
              <a:gd name="connsiteX14" fmla="*/ 1944906 w 2354372"/>
              <a:gd name="connsiteY14" fmla="*/ 945092 h 1919410"/>
              <a:gd name="connsiteX15" fmla="*/ 1885258 w 2354372"/>
              <a:gd name="connsiteY15" fmla="*/ 1048623 h 1919410"/>
              <a:gd name="connsiteX16" fmla="*/ 2058887 w 2354372"/>
              <a:gd name="connsiteY16" fmla="*/ 1048623 h 1919410"/>
              <a:gd name="connsiteX17" fmla="*/ 2147662 w 2354372"/>
              <a:gd name="connsiteY17" fmla="*/ 1137416 h 1919410"/>
              <a:gd name="connsiteX18" fmla="*/ 2058887 w 2354372"/>
              <a:gd name="connsiteY18" fmla="*/ 1226209 h 1919410"/>
              <a:gd name="connsiteX19" fmla="*/ 1782768 w 2354372"/>
              <a:gd name="connsiteY19" fmla="*/ 1226209 h 1919410"/>
              <a:gd name="connsiteX20" fmla="*/ 1527840 w 2354372"/>
              <a:gd name="connsiteY20" fmla="*/ 1668015 h 1919410"/>
              <a:gd name="connsiteX21" fmla="*/ 1399527 w 2354372"/>
              <a:gd name="connsiteY21" fmla="*/ 1742164 h 1919410"/>
              <a:gd name="connsiteX22" fmla="*/ 1132182 w 2354372"/>
              <a:gd name="connsiteY22" fmla="*/ 1742164 h 1919410"/>
              <a:gd name="connsiteX23" fmla="*/ 889645 w 2354372"/>
              <a:gd name="connsiteY23" fmla="*/ 1677155 h 1919410"/>
              <a:gd name="connsiteX24" fmla="*/ 824649 w 2354372"/>
              <a:gd name="connsiteY24" fmla="*/ 1742164 h 1919410"/>
              <a:gd name="connsiteX25" fmla="*/ 196890 w 2354372"/>
              <a:gd name="connsiteY25" fmla="*/ 1742164 h 1919410"/>
              <a:gd name="connsiteX26" fmla="*/ 106474 w 2354372"/>
              <a:gd name="connsiteY26" fmla="*/ 1655042 h 1919410"/>
              <a:gd name="connsiteX27" fmla="*/ 193578 w 2354372"/>
              <a:gd name="connsiteY27" fmla="*/ 1564607 h 1919410"/>
              <a:gd name="connsiteX28" fmla="*/ 196890 w 2354372"/>
              <a:gd name="connsiteY28" fmla="*/ 1564607 h 1919410"/>
              <a:gd name="connsiteX29" fmla="*/ 420126 w 2354372"/>
              <a:gd name="connsiteY29" fmla="*/ 1564607 h 1919410"/>
              <a:gd name="connsiteX30" fmla="*/ 508901 w 2354372"/>
              <a:gd name="connsiteY30" fmla="*/ 1475814 h 1919410"/>
              <a:gd name="connsiteX31" fmla="*/ 420126 w 2354372"/>
              <a:gd name="connsiteY31" fmla="*/ 1387020 h 1919410"/>
              <a:gd name="connsiteX32" fmla="*/ 274638 w 2354372"/>
              <a:gd name="connsiteY32" fmla="*/ 1387020 h 1919410"/>
              <a:gd name="connsiteX33" fmla="*/ 19864 w 2354372"/>
              <a:gd name="connsiteY33" fmla="*/ 945030 h 1919410"/>
              <a:gd name="connsiteX34" fmla="*/ 19864 w 2354372"/>
              <a:gd name="connsiteY34" fmla="*/ 796732 h 1919410"/>
              <a:gd name="connsiteX35" fmla="*/ 436868 w 2354372"/>
              <a:gd name="connsiteY35" fmla="*/ 74149 h 1919410"/>
              <a:gd name="connsiteX36" fmla="*/ 565181 w 2354372"/>
              <a:gd name="connsiteY36" fmla="*/ 0 h 191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354372" h="1919410">
                <a:moveTo>
                  <a:pt x="978416" y="1741823"/>
                </a:moveTo>
                <a:cubicBezTo>
                  <a:pt x="1027445" y="1741823"/>
                  <a:pt x="1067191" y="1781578"/>
                  <a:pt x="1067191" y="1830617"/>
                </a:cubicBezTo>
                <a:cubicBezTo>
                  <a:pt x="1067191" y="1879656"/>
                  <a:pt x="1027445" y="1919410"/>
                  <a:pt x="978416" y="1919410"/>
                </a:cubicBezTo>
                <a:cubicBezTo>
                  <a:pt x="929387" y="1919410"/>
                  <a:pt x="889640" y="1879656"/>
                  <a:pt x="889640" y="1830617"/>
                </a:cubicBezTo>
                <a:cubicBezTo>
                  <a:pt x="889640" y="1781578"/>
                  <a:pt x="929387" y="1741823"/>
                  <a:pt x="978416" y="1741823"/>
                </a:cubicBezTo>
                <a:close/>
                <a:moveTo>
                  <a:pt x="565181" y="0"/>
                </a:moveTo>
                <a:lnTo>
                  <a:pt x="1399528" y="0"/>
                </a:lnTo>
                <a:cubicBezTo>
                  <a:pt x="1452466" y="32"/>
                  <a:pt x="1501371" y="28294"/>
                  <a:pt x="1527840" y="74149"/>
                </a:cubicBezTo>
                <a:lnTo>
                  <a:pt x="1885258" y="693325"/>
                </a:lnTo>
                <a:lnTo>
                  <a:pt x="2265504" y="693325"/>
                </a:lnTo>
                <a:cubicBezTo>
                  <a:pt x="2314477" y="693461"/>
                  <a:pt x="2354143" y="733136"/>
                  <a:pt x="2354279" y="782118"/>
                </a:cubicBezTo>
                <a:lnTo>
                  <a:pt x="2354372" y="782149"/>
                </a:lnTo>
                <a:cubicBezTo>
                  <a:pt x="2354236" y="831168"/>
                  <a:pt x="2314513" y="870857"/>
                  <a:pt x="2265504" y="870943"/>
                </a:cubicBezTo>
                <a:lnTo>
                  <a:pt x="1964736" y="870943"/>
                </a:lnTo>
                <a:cubicBezTo>
                  <a:pt x="1964746" y="896971"/>
                  <a:pt x="1957907" y="922545"/>
                  <a:pt x="1944906" y="945092"/>
                </a:cubicBezTo>
                <a:lnTo>
                  <a:pt x="1885258" y="1048623"/>
                </a:lnTo>
                <a:lnTo>
                  <a:pt x="2058887" y="1048623"/>
                </a:lnTo>
                <a:cubicBezTo>
                  <a:pt x="2107916" y="1048623"/>
                  <a:pt x="2147662" y="1088376"/>
                  <a:pt x="2147662" y="1137416"/>
                </a:cubicBezTo>
                <a:cubicBezTo>
                  <a:pt x="2147662" y="1186456"/>
                  <a:pt x="2107916" y="1226209"/>
                  <a:pt x="2058887" y="1226209"/>
                </a:cubicBezTo>
                <a:lnTo>
                  <a:pt x="1782768" y="1226209"/>
                </a:lnTo>
                <a:lnTo>
                  <a:pt x="1527840" y="1668015"/>
                </a:lnTo>
                <a:cubicBezTo>
                  <a:pt x="1501371" y="1713870"/>
                  <a:pt x="1452466" y="1742131"/>
                  <a:pt x="1399527" y="1742164"/>
                </a:cubicBezTo>
                <a:lnTo>
                  <a:pt x="1132182" y="1742164"/>
                </a:lnTo>
                <a:cubicBezTo>
                  <a:pt x="1083155" y="1657223"/>
                  <a:pt x="974568" y="1628118"/>
                  <a:pt x="889645" y="1677155"/>
                </a:cubicBezTo>
                <a:cubicBezTo>
                  <a:pt x="862650" y="1692742"/>
                  <a:pt x="840234" y="1715163"/>
                  <a:pt x="824649" y="1742164"/>
                </a:cubicBezTo>
                <a:lnTo>
                  <a:pt x="196890" y="1742164"/>
                </a:lnTo>
                <a:cubicBezTo>
                  <a:pt x="147869" y="1743078"/>
                  <a:pt x="107389" y="1704072"/>
                  <a:pt x="106474" y="1655042"/>
                </a:cubicBezTo>
                <a:cubicBezTo>
                  <a:pt x="105559" y="1606011"/>
                  <a:pt x="144558" y="1565522"/>
                  <a:pt x="193578" y="1564607"/>
                </a:cubicBezTo>
                <a:cubicBezTo>
                  <a:pt x="194682" y="1564586"/>
                  <a:pt x="195787" y="1564586"/>
                  <a:pt x="196890" y="1564607"/>
                </a:cubicBezTo>
                <a:lnTo>
                  <a:pt x="420126" y="1564607"/>
                </a:lnTo>
                <a:cubicBezTo>
                  <a:pt x="469155" y="1564607"/>
                  <a:pt x="508901" y="1524853"/>
                  <a:pt x="508901" y="1475814"/>
                </a:cubicBezTo>
                <a:cubicBezTo>
                  <a:pt x="508901" y="1426775"/>
                  <a:pt x="469155" y="1387020"/>
                  <a:pt x="420126" y="1387020"/>
                </a:cubicBezTo>
                <a:lnTo>
                  <a:pt x="274638" y="1387020"/>
                </a:lnTo>
                <a:lnTo>
                  <a:pt x="19864" y="945030"/>
                </a:lnTo>
                <a:cubicBezTo>
                  <a:pt x="-6621" y="899146"/>
                  <a:pt x="-6621" y="842616"/>
                  <a:pt x="19864" y="796732"/>
                </a:cubicBezTo>
                <a:lnTo>
                  <a:pt x="436868" y="74149"/>
                </a:lnTo>
                <a:cubicBezTo>
                  <a:pt x="463337" y="28294"/>
                  <a:pt x="512242" y="32"/>
                  <a:pt x="565181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74A2287-FB3C-734D-961F-AB3E8BFF2B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69098" y="3255469"/>
            <a:ext cx="1965004" cy="2001671"/>
          </a:xfrm>
          <a:custGeom>
            <a:avLst/>
            <a:gdLst>
              <a:gd name="connsiteX0" fmla="*/ 977428 w 1965004"/>
              <a:gd name="connsiteY0" fmla="*/ 1824084 h 2001671"/>
              <a:gd name="connsiteX1" fmla="*/ 1066204 w 1965004"/>
              <a:gd name="connsiteY1" fmla="*/ 1912878 h 2001671"/>
              <a:gd name="connsiteX2" fmla="*/ 977428 w 1965004"/>
              <a:gd name="connsiteY2" fmla="*/ 2001671 h 2001671"/>
              <a:gd name="connsiteX3" fmla="*/ 888653 w 1965004"/>
              <a:gd name="connsiteY3" fmla="*/ 1912878 h 2001671"/>
              <a:gd name="connsiteX4" fmla="*/ 977428 w 1965004"/>
              <a:gd name="connsiteY4" fmla="*/ 1824084 h 2001671"/>
              <a:gd name="connsiteX5" fmla="*/ 565151 w 1965004"/>
              <a:gd name="connsiteY5" fmla="*/ 81674 h 2001671"/>
              <a:gd name="connsiteX6" fmla="*/ 804788 w 1965004"/>
              <a:gd name="connsiteY6" fmla="*/ 81674 h 2001671"/>
              <a:gd name="connsiteX7" fmla="*/ 982401 w 1965004"/>
              <a:gd name="connsiteY7" fmla="*/ 259323 h 2001671"/>
              <a:gd name="connsiteX8" fmla="*/ 1160014 w 1965004"/>
              <a:gd name="connsiteY8" fmla="*/ 81674 h 2001671"/>
              <a:gd name="connsiteX9" fmla="*/ 1399652 w 1965004"/>
              <a:gd name="connsiteY9" fmla="*/ 81674 h 2001671"/>
              <a:gd name="connsiteX10" fmla="*/ 1527934 w 1965004"/>
              <a:gd name="connsiteY10" fmla="*/ 155823 h 2001671"/>
              <a:gd name="connsiteX11" fmla="*/ 1945123 w 1965004"/>
              <a:gd name="connsiteY11" fmla="*/ 878499 h 2001671"/>
              <a:gd name="connsiteX12" fmla="*/ 1945123 w 1965004"/>
              <a:gd name="connsiteY12" fmla="*/ 1026859 h 2001671"/>
              <a:gd name="connsiteX13" fmla="*/ 1527934 w 1965004"/>
              <a:gd name="connsiteY13" fmla="*/ 1749534 h 2001671"/>
              <a:gd name="connsiteX14" fmla="*/ 1399652 w 1965004"/>
              <a:gd name="connsiteY14" fmla="*/ 1823683 h 2001671"/>
              <a:gd name="connsiteX15" fmla="*/ 1128692 w 1965004"/>
              <a:gd name="connsiteY15" fmla="*/ 1823683 h 2001671"/>
              <a:gd name="connsiteX16" fmla="*/ 1063799 w 1965004"/>
              <a:gd name="connsiteY16" fmla="*/ 1758775 h 2001671"/>
              <a:gd name="connsiteX17" fmla="*/ 821098 w 1965004"/>
              <a:gd name="connsiteY17" fmla="*/ 1823683 h 2001671"/>
              <a:gd name="connsiteX18" fmla="*/ 197137 w 1965004"/>
              <a:gd name="connsiteY18" fmla="*/ 1823683 h 2001671"/>
              <a:gd name="connsiteX19" fmla="*/ 108394 w 1965004"/>
              <a:gd name="connsiteY19" fmla="*/ 1734951 h 2001671"/>
              <a:gd name="connsiteX20" fmla="*/ 197137 w 1965004"/>
              <a:gd name="connsiteY20" fmla="*/ 1646158 h 2001671"/>
              <a:gd name="connsiteX21" fmla="*/ 432328 w 1965004"/>
              <a:gd name="connsiteY21" fmla="*/ 1646158 h 2001671"/>
              <a:gd name="connsiteX22" fmla="*/ 519432 w 1965004"/>
              <a:gd name="connsiteY22" fmla="*/ 1559036 h 2001671"/>
              <a:gd name="connsiteX23" fmla="*/ 432328 w 1965004"/>
              <a:gd name="connsiteY23" fmla="*/ 1468601 h 2001671"/>
              <a:gd name="connsiteX24" fmla="*/ 274794 w 1965004"/>
              <a:gd name="connsiteY24" fmla="*/ 1468601 h 2001671"/>
              <a:gd name="connsiteX25" fmla="*/ 19866 w 1965004"/>
              <a:gd name="connsiteY25" fmla="*/ 1026797 h 2001671"/>
              <a:gd name="connsiteX26" fmla="*/ 19866 w 1965004"/>
              <a:gd name="connsiteY26" fmla="*/ 878499 h 2001671"/>
              <a:gd name="connsiteX27" fmla="*/ 436868 w 1965004"/>
              <a:gd name="connsiteY27" fmla="*/ 155823 h 2001671"/>
              <a:gd name="connsiteX28" fmla="*/ 565151 w 1965004"/>
              <a:gd name="connsiteY28" fmla="*/ 81674 h 2001671"/>
              <a:gd name="connsiteX29" fmla="*/ 967226 w 1965004"/>
              <a:gd name="connsiteY29" fmla="*/ 1245 h 2001671"/>
              <a:gd name="connsiteX30" fmla="*/ 1002467 w 1965004"/>
              <a:gd name="connsiteY30" fmla="*/ 2395 h 2001671"/>
              <a:gd name="connsiteX31" fmla="*/ 1068494 w 1965004"/>
              <a:gd name="connsiteY31" fmla="*/ 109193 h 2001671"/>
              <a:gd name="connsiteX32" fmla="*/ 961682 w 1965004"/>
              <a:gd name="connsiteY32" fmla="*/ 175197 h 2001671"/>
              <a:gd name="connsiteX33" fmla="*/ 895656 w 1965004"/>
              <a:gd name="connsiteY33" fmla="*/ 68399 h 2001671"/>
              <a:gd name="connsiteX34" fmla="*/ 967226 w 1965004"/>
              <a:gd name="connsiteY34" fmla="*/ 1245 h 200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965004" h="2001671">
                <a:moveTo>
                  <a:pt x="977428" y="1824084"/>
                </a:moveTo>
                <a:cubicBezTo>
                  <a:pt x="1026458" y="1824084"/>
                  <a:pt x="1066204" y="1863839"/>
                  <a:pt x="1066204" y="1912878"/>
                </a:cubicBezTo>
                <a:cubicBezTo>
                  <a:pt x="1066204" y="1961917"/>
                  <a:pt x="1026458" y="2001671"/>
                  <a:pt x="977428" y="2001671"/>
                </a:cubicBezTo>
                <a:cubicBezTo>
                  <a:pt x="928399" y="2001671"/>
                  <a:pt x="888653" y="1961917"/>
                  <a:pt x="888653" y="1912878"/>
                </a:cubicBezTo>
                <a:cubicBezTo>
                  <a:pt x="888653" y="1863839"/>
                  <a:pt x="928399" y="1824084"/>
                  <a:pt x="977428" y="1824084"/>
                </a:cubicBezTo>
                <a:close/>
                <a:moveTo>
                  <a:pt x="565151" y="81674"/>
                </a:moveTo>
                <a:lnTo>
                  <a:pt x="804788" y="81674"/>
                </a:lnTo>
                <a:cubicBezTo>
                  <a:pt x="804788" y="179787"/>
                  <a:pt x="884308" y="259323"/>
                  <a:pt x="982401" y="259323"/>
                </a:cubicBezTo>
                <a:cubicBezTo>
                  <a:pt x="1080494" y="259323"/>
                  <a:pt x="1160014" y="179787"/>
                  <a:pt x="1160014" y="81674"/>
                </a:cubicBezTo>
                <a:lnTo>
                  <a:pt x="1399652" y="81674"/>
                </a:lnTo>
                <a:cubicBezTo>
                  <a:pt x="1452590" y="81680"/>
                  <a:pt x="1501499" y="109949"/>
                  <a:pt x="1527934" y="155823"/>
                </a:cubicBezTo>
                <a:lnTo>
                  <a:pt x="1945123" y="878499"/>
                </a:lnTo>
                <a:cubicBezTo>
                  <a:pt x="1971632" y="924398"/>
                  <a:pt x="1971632" y="980960"/>
                  <a:pt x="1945123" y="1026859"/>
                </a:cubicBezTo>
                <a:lnTo>
                  <a:pt x="1527934" y="1749534"/>
                </a:lnTo>
                <a:cubicBezTo>
                  <a:pt x="1501503" y="1795412"/>
                  <a:pt x="1452591" y="1823684"/>
                  <a:pt x="1399652" y="1823683"/>
                </a:cubicBezTo>
                <a:lnTo>
                  <a:pt x="1128692" y="1823683"/>
                </a:lnTo>
                <a:cubicBezTo>
                  <a:pt x="1113119" y="1796735"/>
                  <a:pt x="1090740" y="1774352"/>
                  <a:pt x="1063799" y="1758775"/>
                </a:cubicBezTo>
                <a:cubicBezTo>
                  <a:pt x="978858" y="1709666"/>
                  <a:pt x="870198" y="1738726"/>
                  <a:pt x="821098" y="1823683"/>
                </a:cubicBezTo>
                <a:lnTo>
                  <a:pt x="197137" y="1823683"/>
                </a:lnTo>
                <a:cubicBezTo>
                  <a:pt x="148194" y="1823547"/>
                  <a:pt x="108546" y="1783905"/>
                  <a:pt x="108394" y="1734951"/>
                </a:cubicBezTo>
                <a:cubicBezTo>
                  <a:pt x="108529" y="1685980"/>
                  <a:pt x="148176" y="1646310"/>
                  <a:pt x="197137" y="1646158"/>
                </a:cubicBezTo>
                <a:lnTo>
                  <a:pt x="432328" y="1646158"/>
                </a:lnTo>
                <a:cubicBezTo>
                  <a:pt x="480060" y="1645267"/>
                  <a:pt x="518542" y="1606778"/>
                  <a:pt x="519432" y="1559036"/>
                </a:cubicBezTo>
                <a:cubicBezTo>
                  <a:pt x="520347" y="1510005"/>
                  <a:pt x="481348" y="1469516"/>
                  <a:pt x="432328" y="1468601"/>
                </a:cubicBezTo>
                <a:lnTo>
                  <a:pt x="274794" y="1468601"/>
                </a:lnTo>
                <a:lnTo>
                  <a:pt x="19866" y="1026797"/>
                </a:lnTo>
                <a:cubicBezTo>
                  <a:pt x="-6621" y="980913"/>
                  <a:pt x="-6621" y="924382"/>
                  <a:pt x="19866" y="878499"/>
                </a:cubicBezTo>
                <a:lnTo>
                  <a:pt x="436868" y="155823"/>
                </a:lnTo>
                <a:cubicBezTo>
                  <a:pt x="463333" y="109977"/>
                  <a:pt x="512224" y="81718"/>
                  <a:pt x="565151" y="81674"/>
                </a:cubicBezTo>
                <a:close/>
                <a:moveTo>
                  <a:pt x="967226" y="1245"/>
                </a:moveTo>
                <a:cubicBezTo>
                  <a:pt x="978597" y="-686"/>
                  <a:pt x="990535" y="-421"/>
                  <a:pt x="1002467" y="2395"/>
                </a:cubicBezTo>
                <a:cubicBezTo>
                  <a:pt x="1050195" y="13660"/>
                  <a:pt x="1079756" y="61475"/>
                  <a:pt x="1068494" y="109193"/>
                </a:cubicBezTo>
                <a:cubicBezTo>
                  <a:pt x="1057231" y="156911"/>
                  <a:pt x="1009410" y="186462"/>
                  <a:pt x="961682" y="175197"/>
                </a:cubicBezTo>
                <a:cubicBezTo>
                  <a:pt x="913954" y="163933"/>
                  <a:pt x="884393" y="116117"/>
                  <a:pt x="895656" y="68399"/>
                </a:cubicBezTo>
                <a:cubicBezTo>
                  <a:pt x="904103" y="32611"/>
                  <a:pt x="933113" y="7041"/>
                  <a:pt x="967226" y="1245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117012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C3C3C79-0F3D-C342-A6A4-B332F54C69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02592" y="842818"/>
            <a:ext cx="9986818" cy="5172364"/>
          </a:xfrm>
          <a:custGeom>
            <a:avLst/>
            <a:gdLst>
              <a:gd name="connsiteX0" fmla="*/ 110533 w 9986818"/>
              <a:gd name="connsiteY0" fmla="*/ 0 h 5172364"/>
              <a:gd name="connsiteX1" fmla="*/ 9876285 w 9986818"/>
              <a:gd name="connsiteY1" fmla="*/ 0 h 5172364"/>
              <a:gd name="connsiteX2" fmla="*/ 9986818 w 9986818"/>
              <a:gd name="connsiteY2" fmla="*/ 110533 h 5172364"/>
              <a:gd name="connsiteX3" fmla="*/ 9986818 w 9986818"/>
              <a:gd name="connsiteY3" fmla="*/ 5061831 h 5172364"/>
              <a:gd name="connsiteX4" fmla="*/ 9876285 w 9986818"/>
              <a:gd name="connsiteY4" fmla="*/ 5172364 h 5172364"/>
              <a:gd name="connsiteX5" fmla="*/ 110533 w 9986818"/>
              <a:gd name="connsiteY5" fmla="*/ 5172364 h 5172364"/>
              <a:gd name="connsiteX6" fmla="*/ 0 w 9986818"/>
              <a:gd name="connsiteY6" fmla="*/ 5061831 h 5172364"/>
              <a:gd name="connsiteX7" fmla="*/ 0 w 9986818"/>
              <a:gd name="connsiteY7" fmla="*/ 110533 h 5172364"/>
              <a:gd name="connsiteX8" fmla="*/ 110533 w 9986818"/>
              <a:gd name="connsiteY8" fmla="*/ 0 h 517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86818" h="5172364">
                <a:moveTo>
                  <a:pt x="110533" y="0"/>
                </a:moveTo>
                <a:lnTo>
                  <a:pt x="9876285" y="0"/>
                </a:lnTo>
                <a:cubicBezTo>
                  <a:pt x="9937331" y="0"/>
                  <a:pt x="9986818" y="49487"/>
                  <a:pt x="9986818" y="110533"/>
                </a:cubicBezTo>
                <a:lnTo>
                  <a:pt x="9986818" y="5061831"/>
                </a:lnTo>
                <a:cubicBezTo>
                  <a:pt x="9986818" y="5122877"/>
                  <a:pt x="9937331" y="5172364"/>
                  <a:pt x="9876285" y="5172364"/>
                </a:cubicBezTo>
                <a:lnTo>
                  <a:pt x="110533" y="5172364"/>
                </a:lnTo>
                <a:cubicBezTo>
                  <a:pt x="49487" y="5172364"/>
                  <a:pt x="0" y="5122877"/>
                  <a:pt x="0" y="5061831"/>
                </a:cubicBezTo>
                <a:lnTo>
                  <a:pt x="0" y="110533"/>
                </a:lnTo>
                <a:cubicBezTo>
                  <a:pt x="0" y="49487"/>
                  <a:pt x="49487" y="0"/>
                  <a:pt x="110533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2A2DB14-17D3-F540-BA23-D61AB6742F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9216" y="2253459"/>
            <a:ext cx="994920" cy="792000"/>
          </a:xfrm>
          <a:custGeom>
            <a:avLst/>
            <a:gdLst>
              <a:gd name="connsiteX0" fmla="*/ 62806 w 994920"/>
              <a:gd name="connsiteY0" fmla="*/ 0 h 792000"/>
              <a:gd name="connsiteX1" fmla="*/ 932114 w 994920"/>
              <a:gd name="connsiteY1" fmla="*/ 0 h 792000"/>
              <a:gd name="connsiteX2" fmla="*/ 994920 w 994920"/>
              <a:gd name="connsiteY2" fmla="*/ 62806 h 792000"/>
              <a:gd name="connsiteX3" fmla="*/ 994920 w 994920"/>
              <a:gd name="connsiteY3" fmla="*/ 729194 h 792000"/>
              <a:gd name="connsiteX4" fmla="*/ 932114 w 994920"/>
              <a:gd name="connsiteY4" fmla="*/ 792000 h 792000"/>
              <a:gd name="connsiteX5" fmla="*/ 62806 w 994920"/>
              <a:gd name="connsiteY5" fmla="*/ 792000 h 792000"/>
              <a:gd name="connsiteX6" fmla="*/ 0 w 994920"/>
              <a:gd name="connsiteY6" fmla="*/ 729194 h 792000"/>
              <a:gd name="connsiteX7" fmla="*/ 0 w 994920"/>
              <a:gd name="connsiteY7" fmla="*/ 62806 h 792000"/>
              <a:gd name="connsiteX8" fmla="*/ 62806 w 994920"/>
              <a:gd name="connsiteY8" fmla="*/ 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4920" h="792000">
                <a:moveTo>
                  <a:pt x="62806" y="0"/>
                </a:moveTo>
                <a:lnTo>
                  <a:pt x="932114" y="0"/>
                </a:lnTo>
                <a:cubicBezTo>
                  <a:pt x="966801" y="0"/>
                  <a:pt x="994920" y="28119"/>
                  <a:pt x="994920" y="62806"/>
                </a:cubicBezTo>
                <a:lnTo>
                  <a:pt x="994920" y="729194"/>
                </a:lnTo>
                <a:cubicBezTo>
                  <a:pt x="994920" y="763881"/>
                  <a:pt x="966801" y="792000"/>
                  <a:pt x="932114" y="792000"/>
                </a:cubicBezTo>
                <a:lnTo>
                  <a:pt x="62806" y="792000"/>
                </a:lnTo>
                <a:cubicBezTo>
                  <a:pt x="28119" y="792000"/>
                  <a:pt x="0" y="763881"/>
                  <a:pt x="0" y="729194"/>
                </a:cubicBezTo>
                <a:lnTo>
                  <a:pt x="0" y="62806"/>
                </a:lnTo>
                <a:cubicBezTo>
                  <a:pt x="0" y="28119"/>
                  <a:pt x="28119" y="0"/>
                  <a:pt x="62806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7ACDEDC-F13A-D044-81F5-29D7D2A83C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9216" y="3346580"/>
            <a:ext cx="994920" cy="792000"/>
          </a:xfrm>
          <a:custGeom>
            <a:avLst/>
            <a:gdLst>
              <a:gd name="connsiteX0" fmla="*/ 62806 w 994920"/>
              <a:gd name="connsiteY0" fmla="*/ 0 h 792000"/>
              <a:gd name="connsiteX1" fmla="*/ 932114 w 994920"/>
              <a:gd name="connsiteY1" fmla="*/ 0 h 792000"/>
              <a:gd name="connsiteX2" fmla="*/ 994920 w 994920"/>
              <a:gd name="connsiteY2" fmla="*/ 62806 h 792000"/>
              <a:gd name="connsiteX3" fmla="*/ 994920 w 994920"/>
              <a:gd name="connsiteY3" fmla="*/ 729194 h 792000"/>
              <a:gd name="connsiteX4" fmla="*/ 932114 w 994920"/>
              <a:gd name="connsiteY4" fmla="*/ 792000 h 792000"/>
              <a:gd name="connsiteX5" fmla="*/ 62806 w 994920"/>
              <a:gd name="connsiteY5" fmla="*/ 792000 h 792000"/>
              <a:gd name="connsiteX6" fmla="*/ 0 w 994920"/>
              <a:gd name="connsiteY6" fmla="*/ 729194 h 792000"/>
              <a:gd name="connsiteX7" fmla="*/ 0 w 994920"/>
              <a:gd name="connsiteY7" fmla="*/ 62806 h 792000"/>
              <a:gd name="connsiteX8" fmla="*/ 62806 w 994920"/>
              <a:gd name="connsiteY8" fmla="*/ 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4920" h="792000">
                <a:moveTo>
                  <a:pt x="62806" y="0"/>
                </a:moveTo>
                <a:lnTo>
                  <a:pt x="932114" y="0"/>
                </a:lnTo>
                <a:cubicBezTo>
                  <a:pt x="966801" y="0"/>
                  <a:pt x="994920" y="28119"/>
                  <a:pt x="994920" y="62806"/>
                </a:cubicBezTo>
                <a:lnTo>
                  <a:pt x="994920" y="729194"/>
                </a:lnTo>
                <a:cubicBezTo>
                  <a:pt x="994920" y="763881"/>
                  <a:pt x="966801" y="792000"/>
                  <a:pt x="932114" y="792000"/>
                </a:cubicBezTo>
                <a:lnTo>
                  <a:pt x="62806" y="792000"/>
                </a:lnTo>
                <a:cubicBezTo>
                  <a:pt x="28119" y="792000"/>
                  <a:pt x="0" y="763881"/>
                  <a:pt x="0" y="729194"/>
                </a:cubicBezTo>
                <a:lnTo>
                  <a:pt x="0" y="62806"/>
                </a:lnTo>
                <a:cubicBezTo>
                  <a:pt x="0" y="28119"/>
                  <a:pt x="28119" y="0"/>
                  <a:pt x="62806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43216AD-712B-2C4E-820A-035BE587DD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9216" y="4501710"/>
            <a:ext cx="994920" cy="792000"/>
          </a:xfrm>
          <a:custGeom>
            <a:avLst/>
            <a:gdLst>
              <a:gd name="connsiteX0" fmla="*/ 62806 w 994920"/>
              <a:gd name="connsiteY0" fmla="*/ 0 h 792000"/>
              <a:gd name="connsiteX1" fmla="*/ 932114 w 994920"/>
              <a:gd name="connsiteY1" fmla="*/ 0 h 792000"/>
              <a:gd name="connsiteX2" fmla="*/ 994920 w 994920"/>
              <a:gd name="connsiteY2" fmla="*/ 62806 h 792000"/>
              <a:gd name="connsiteX3" fmla="*/ 994920 w 994920"/>
              <a:gd name="connsiteY3" fmla="*/ 729194 h 792000"/>
              <a:gd name="connsiteX4" fmla="*/ 932114 w 994920"/>
              <a:gd name="connsiteY4" fmla="*/ 792000 h 792000"/>
              <a:gd name="connsiteX5" fmla="*/ 62806 w 994920"/>
              <a:gd name="connsiteY5" fmla="*/ 792000 h 792000"/>
              <a:gd name="connsiteX6" fmla="*/ 0 w 994920"/>
              <a:gd name="connsiteY6" fmla="*/ 729194 h 792000"/>
              <a:gd name="connsiteX7" fmla="*/ 0 w 994920"/>
              <a:gd name="connsiteY7" fmla="*/ 62806 h 792000"/>
              <a:gd name="connsiteX8" fmla="*/ 62806 w 994920"/>
              <a:gd name="connsiteY8" fmla="*/ 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4920" h="792000">
                <a:moveTo>
                  <a:pt x="62806" y="0"/>
                </a:moveTo>
                <a:lnTo>
                  <a:pt x="932114" y="0"/>
                </a:lnTo>
                <a:cubicBezTo>
                  <a:pt x="966801" y="0"/>
                  <a:pt x="994920" y="28119"/>
                  <a:pt x="994920" y="62806"/>
                </a:cubicBezTo>
                <a:lnTo>
                  <a:pt x="994920" y="729194"/>
                </a:lnTo>
                <a:cubicBezTo>
                  <a:pt x="994920" y="763881"/>
                  <a:pt x="966801" y="792000"/>
                  <a:pt x="932114" y="792000"/>
                </a:cubicBezTo>
                <a:lnTo>
                  <a:pt x="62806" y="792000"/>
                </a:lnTo>
                <a:cubicBezTo>
                  <a:pt x="28119" y="792000"/>
                  <a:pt x="0" y="763881"/>
                  <a:pt x="0" y="729194"/>
                </a:cubicBezTo>
                <a:lnTo>
                  <a:pt x="0" y="62806"/>
                </a:lnTo>
                <a:cubicBezTo>
                  <a:pt x="0" y="28119"/>
                  <a:pt x="28119" y="0"/>
                  <a:pt x="62806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1262777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2A29750-1A69-F24C-A239-F20A838AE5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2397" y="0"/>
            <a:ext cx="4699603" cy="6858000"/>
          </a:xfrm>
          <a:custGeom>
            <a:avLst/>
            <a:gdLst>
              <a:gd name="connsiteX0" fmla="*/ 0 w 4699603"/>
              <a:gd name="connsiteY0" fmla="*/ 0 h 6858000"/>
              <a:gd name="connsiteX1" fmla="*/ 4699603 w 4699603"/>
              <a:gd name="connsiteY1" fmla="*/ 0 h 6858000"/>
              <a:gd name="connsiteX2" fmla="*/ 4699603 w 4699603"/>
              <a:gd name="connsiteY2" fmla="*/ 6858000 h 6858000"/>
              <a:gd name="connsiteX3" fmla="*/ 0 w 46996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603" h="6858000">
                <a:moveTo>
                  <a:pt x="0" y="0"/>
                </a:moveTo>
                <a:lnTo>
                  <a:pt x="4699603" y="0"/>
                </a:lnTo>
                <a:lnTo>
                  <a:pt x="4699603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DB6B229-8134-464A-A518-EF47EEC691ED}"/>
              </a:ext>
            </a:extLst>
          </p:cNvPr>
          <p:cNvCxnSpPr>
            <a:cxnSpLocks/>
          </p:cNvCxnSpPr>
          <p:nvPr userDrawn="1"/>
        </p:nvCxnSpPr>
        <p:spPr>
          <a:xfrm>
            <a:off x="2039815" y="6456696"/>
            <a:ext cx="4725450" cy="0"/>
          </a:xfrm>
          <a:prstGeom prst="line">
            <a:avLst/>
          </a:prstGeom>
          <a:ln w="6350" cap="rnd">
            <a:solidFill>
              <a:schemeClr val="tx2">
                <a:alpha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740303"/>
            <a:ext cx="1432783" cy="143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38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3727B1-D1A5-244F-809A-950D35B6ED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84302" y="842818"/>
            <a:ext cx="4608322" cy="5172364"/>
          </a:xfrm>
          <a:custGeom>
            <a:avLst/>
            <a:gdLst>
              <a:gd name="connsiteX0" fmla="*/ 106778 w 4996624"/>
              <a:gd name="connsiteY0" fmla="*/ 0 h 5172364"/>
              <a:gd name="connsiteX1" fmla="*/ 4889846 w 4996624"/>
              <a:gd name="connsiteY1" fmla="*/ 0 h 5172364"/>
              <a:gd name="connsiteX2" fmla="*/ 4996624 w 4996624"/>
              <a:gd name="connsiteY2" fmla="*/ 106778 h 5172364"/>
              <a:gd name="connsiteX3" fmla="*/ 4996624 w 4996624"/>
              <a:gd name="connsiteY3" fmla="*/ 5065586 h 5172364"/>
              <a:gd name="connsiteX4" fmla="*/ 4889846 w 4996624"/>
              <a:gd name="connsiteY4" fmla="*/ 5172364 h 5172364"/>
              <a:gd name="connsiteX5" fmla="*/ 106778 w 4996624"/>
              <a:gd name="connsiteY5" fmla="*/ 5172364 h 5172364"/>
              <a:gd name="connsiteX6" fmla="*/ 0 w 4996624"/>
              <a:gd name="connsiteY6" fmla="*/ 5065586 h 5172364"/>
              <a:gd name="connsiteX7" fmla="*/ 0 w 4996624"/>
              <a:gd name="connsiteY7" fmla="*/ 106778 h 5172364"/>
              <a:gd name="connsiteX8" fmla="*/ 106778 w 4996624"/>
              <a:gd name="connsiteY8" fmla="*/ 0 h 517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6624" h="5172364">
                <a:moveTo>
                  <a:pt x="106778" y="0"/>
                </a:moveTo>
                <a:lnTo>
                  <a:pt x="4889846" y="0"/>
                </a:lnTo>
                <a:cubicBezTo>
                  <a:pt x="4948818" y="0"/>
                  <a:pt x="4996624" y="47806"/>
                  <a:pt x="4996624" y="106778"/>
                </a:cubicBezTo>
                <a:lnTo>
                  <a:pt x="4996624" y="5065586"/>
                </a:lnTo>
                <a:cubicBezTo>
                  <a:pt x="4996624" y="5124558"/>
                  <a:pt x="4948818" y="5172364"/>
                  <a:pt x="4889846" y="5172364"/>
                </a:cubicBezTo>
                <a:lnTo>
                  <a:pt x="106778" y="5172364"/>
                </a:lnTo>
                <a:cubicBezTo>
                  <a:pt x="47806" y="5172364"/>
                  <a:pt x="0" y="5124558"/>
                  <a:pt x="0" y="5065586"/>
                </a:cubicBezTo>
                <a:lnTo>
                  <a:pt x="0" y="106778"/>
                </a:lnTo>
                <a:cubicBezTo>
                  <a:pt x="0" y="47806"/>
                  <a:pt x="47806" y="0"/>
                  <a:pt x="106778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10241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F7A8DC86-7A4F-F74B-8280-DAB2CC8821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3304241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37E441-0E45-F342-B934-220494540767}"/>
              </a:ext>
            </a:extLst>
          </p:cNvPr>
          <p:cNvSpPr/>
          <p:nvPr userDrawn="1"/>
        </p:nvSpPr>
        <p:spPr>
          <a:xfrm>
            <a:off x="0" y="0"/>
            <a:ext cx="308158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G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E889E2A-EB36-5445-B13F-36C718169D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6848" y="715879"/>
            <a:ext cx="4411378" cy="5426243"/>
          </a:xfrm>
          <a:custGeom>
            <a:avLst/>
            <a:gdLst>
              <a:gd name="connsiteX0" fmla="*/ 98066 w 4411378"/>
              <a:gd name="connsiteY0" fmla="*/ 0 h 5426243"/>
              <a:gd name="connsiteX1" fmla="*/ 4313313 w 4411378"/>
              <a:gd name="connsiteY1" fmla="*/ 0 h 5426243"/>
              <a:gd name="connsiteX2" fmla="*/ 4411378 w 4411378"/>
              <a:gd name="connsiteY2" fmla="*/ 92792 h 5426243"/>
              <a:gd name="connsiteX3" fmla="*/ 4411378 w 4411378"/>
              <a:gd name="connsiteY3" fmla="*/ 5333452 h 5426243"/>
              <a:gd name="connsiteX4" fmla="*/ 4313313 w 4411378"/>
              <a:gd name="connsiteY4" fmla="*/ 5426243 h 5426243"/>
              <a:gd name="connsiteX5" fmla="*/ 98066 w 4411378"/>
              <a:gd name="connsiteY5" fmla="*/ 5426243 h 5426243"/>
              <a:gd name="connsiteX6" fmla="*/ 0 w 4411378"/>
              <a:gd name="connsiteY6" fmla="*/ 5333452 h 5426243"/>
              <a:gd name="connsiteX7" fmla="*/ 0 w 4411378"/>
              <a:gd name="connsiteY7" fmla="*/ 92792 h 5426243"/>
              <a:gd name="connsiteX8" fmla="*/ 98066 w 4411378"/>
              <a:gd name="connsiteY8" fmla="*/ 0 h 542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1378" h="5426243">
                <a:moveTo>
                  <a:pt x="98066" y="0"/>
                </a:moveTo>
                <a:lnTo>
                  <a:pt x="4313313" y="0"/>
                </a:lnTo>
                <a:cubicBezTo>
                  <a:pt x="4367473" y="0"/>
                  <a:pt x="4411378" y="41544"/>
                  <a:pt x="4411378" y="92792"/>
                </a:cubicBezTo>
                <a:lnTo>
                  <a:pt x="4411378" y="5333452"/>
                </a:lnTo>
                <a:cubicBezTo>
                  <a:pt x="4411378" y="5384700"/>
                  <a:pt x="4367473" y="5426243"/>
                  <a:pt x="4313313" y="5426243"/>
                </a:cubicBezTo>
                <a:lnTo>
                  <a:pt x="98066" y="5426243"/>
                </a:lnTo>
                <a:cubicBezTo>
                  <a:pt x="43905" y="5426243"/>
                  <a:pt x="0" y="5384700"/>
                  <a:pt x="0" y="5333452"/>
                </a:cubicBezTo>
                <a:lnTo>
                  <a:pt x="0" y="92792"/>
                </a:lnTo>
                <a:cubicBezTo>
                  <a:pt x="0" y="41544"/>
                  <a:pt x="43905" y="0"/>
                  <a:pt x="98066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184063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76E3B89-515D-F047-BB37-758E3921B6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7375" y="1"/>
            <a:ext cx="11017250" cy="3497263"/>
          </a:xfrm>
          <a:custGeom>
            <a:avLst/>
            <a:gdLst>
              <a:gd name="connsiteX0" fmla="*/ 0 w 11017250"/>
              <a:gd name="connsiteY0" fmla="*/ 0 h 3497263"/>
              <a:gd name="connsiteX1" fmla="*/ 11017250 w 11017250"/>
              <a:gd name="connsiteY1" fmla="*/ 0 h 3497263"/>
              <a:gd name="connsiteX2" fmla="*/ 11017250 w 11017250"/>
              <a:gd name="connsiteY2" fmla="*/ 2583528 h 3497263"/>
              <a:gd name="connsiteX3" fmla="*/ 10812045 w 11017250"/>
              <a:gd name="connsiteY3" fmla="*/ 2788733 h 3497263"/>
              <a:gd name="connsiteX4" fmla="*/ 6269795 w 11017250"/>
              <a:gd name="connsiteY4" fmla="*/ 2788733 h 3497263"/>
              <a:gd name="connsiteX5" fmla="*/ 5598042 w 11017250"/>
              <a:gd name="connsiteY5" fmla="*/ 3460487 h 3497263"/>
              <a:gd name="connsiteX6" fmla="*/ 5556211 w 11017250"/>
              <a:gd name="connsiteY6" fmla="*/ 3488265 h 3497263"/>
              <a:gd name="connsiteX7" fmla="*/ 5509969 w 11017250"/>
              <a:gd name="connsiteY7" fmla="*/ 3497263 h 3497263"/>
              <a:gd name="connsiteX8" fmla="*/ 5507283 w 11017250"/>
              <a:gd name="connsiteY8" fmla="*/ 3497263 h 3497263"/>
              <a:gd name="connsiteX9" fmla="*/ 5461041 w 11017250"/>
              <a:gd name="connsiteY9" fmla="*/ 3488265 h 3497263"/>
              <a:gd name="connsiteX10" fmla="*/ 5419209 w 11017250"/>
              <a:gd name="connsiteY10" fmla="*/ 3460487 h 3497263"/>
              <a:gd name="connsiteX11" fmla="*/ 4747455 w 11017250"/>
              <a:gd name="connsiteY11" fmla="*/ 2788733 h 3497263"/>
              <a:gd name="connsiteX12" fmla="*/ 205205 w 11017250"/>
              <a:gd name="connsiteY12" fmla="*/ 2788733 h 3497263"/>
              <a:gd name="connsiteX13" fmla="*/ 0 w 11017250"/>
              <a:gd name="connsiteY13" fmla="*/ 2583528 h 349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17250" h="3497263">
                <a:moveTo>
                  <a:pt x="0" y="0"/>
                </a:moveTo>
                <a:lnTo>
                  <a:pt x="11017250" y="0"/>
                </a:lnTo>
                <a:lnTo>
                  <a:pt x="11017250" y="2583528"/>
                </a:lnTo>
                <a:cubicBezTo>
                  <a:pt x="11017250" y="2696860"/>
                  <a:pt x="10925377" y="2788733"/>
                  <a:pt x="10812045" y="2788733"/>
                </a:cubicBezTo>
                <a:lnTo>
                  <a:pt x="6269795" y="2788733"/>
                </a:lnTo>
                <a:lnTo>
                  <a:pt x="5598042" y="3460487"/>
                </a:lnTo>
                <a:cubicBezTo>
                  <a:pt x="5585697" y="3472833"/>
                  <a:pt x="5571433" y="3482092"/>
                  <a:pt x="5556211" y="3488265"/>
                </a:cubicBezTo>
                <a:lnTo>
                  <a:pt x="5509969" y="3497263"/>
                </a:lnTo>
                <a:lnTo>
                  <a:pt x="5507283" y="3497263"/>
                </a:lnTo>
                <a:lnTo>
                  <a:pt x="5461041" y="3488265"/>
                </a:lnTo>
                <a:cubicBezTo>
                  <a:pt x="5445819" y="3482092"/>
                  <a:pt x="5431555" y="3472833"/>
                  <a:pt x="5419209" y="3460487"/>
                </a:cubicBezTo>
                <a:lnTo>
                  <a:pt x="4747455" y="2788733"/>
                </a:lnTo>
                <a:lnTo>
                  <a:pt x="205205" y="2788733"/>
                </a:lnTo>
                <a:cubicBezTo>
                  <a:pt x="91873" y="2788733"/>
                  <a:pt x="0" y="2696860"/>
                  <a:pt x="0" y="2583528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AF65E47-A4F7-3A4D-9ADF-C2F1707BFB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49536" y="2033432"/>
            <a:ext cx="1132514" cy="1132514"/>
          </a:xfrm>
          <a:custGeom>
            <a:avLst/>
            <a:gdLst>
              <a:gd name="connsiteX0" fmla="*/ 566257 w 1132514"/>
              <a:gd name="connsiteY0" fmla="*/ 0 h 1132514"/>
              <a:gd name="connsiteX1" fmla="*/ 1132514 w 1132514"/>
              <a:gd name="connsiteY1" fmla="*/ 566257 h 1132514"/>
              <a:gd name="connsiteX2" fmla="*/ 566257 w 1132514"/>
              <a:gd name="connsiteY2" fmla="*/ 1132514 h 1132514"/>
              <a:gd name="connsiteX3" fmla="*/ 0 w 1132514"/>
              <a:gd name="connsiteY3" fmla="*/ 566257 h 1132514"/>
              <a:gd name="connsiteX4" fmla="*/ 566257 w 1132514"/>
              <a:gd name="connsiteY4" fmla="*/ 0 h 11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514" h="1132514">
                <a:moveTo>
                  <a:pt x="566257" y="0"/>
                </a:moveTo>
                <a:cubicBezTo>
                  <a:pt x="878992" y="0"/>
                  <a:pt x="1132514" y="253522"/>
                  <a:pt x="1132514" y="566257"/>
                </a:cubicBezTo>
                <a:cubicBezTo>
                  <a:pt x="1132514" y="878992"/>
                  <a:pt x="878992" y="1132514"/>
                  <a:pt x="566257" y="1132514"/>
                </a:cubicBezTo>
                <a:cubicBezTo>
                  <a:pt x="253522" y="1132514"/>
                  <a:pt x="0" y="878992"/>
                  <a:pt x="0" y="566257"/>
                </a:cubicBezTo>
                <a:cubicBezTo>
                  <a:pt x="0" y="253522"/>
                  <a:pt x="253522" y="0"/>
                  <a:pt x="566257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E8DA2B9-DFBC-5042-BE52-63373FD7AD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29742" y="2838273"/>
            <a:ext cx="1132514" cy="1132514"/>
          </a:xfrm>
          <a:custGeom>
            <a:avLst/>
            <a:gdLst>
              <a:gd name="connsiteX0" fmla="*/ 566257 w 1132514"/>
              <a:gd name="connsiteY0" fmla="*/ 0 h 1132514"/>
              <a:gd name="connsiteX1" fmla="*/ 1132514 w 1132514"/>
              <a:gd name="connsiteY1" fmla="*/ 566257 h 1132514"/>
              <a:gd name="connsiteX2" fmla="*/ 566257 w 1132514"/>
              <a:gd name="connsiteY2" fmla="*/ 1132514 h 1132514"/>
              <a:gd name="connsiteX3" fmla="*/ 0 w 1132514"/>
              <a:gd name="connsiteY3" fmla="*/ 566257 h 1132514"/>
              <a:gd name="connsiteX4" fmla="*/ 566257 w 1132514"/>
              <a:gd name="connsiteY4" fmla="*/ 0 h 11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514" h="1132514">
                <a:moveTo>
                  <a:pt x="566257" y="0"/>
                </a:moveTo>
                <a:cubicBezTo>
                  <a:pt x="878992" y="0"/>
                  <a:pt x="1132514" y="253522"/>
                  <a:pt x="1132514" y="566257"/>
                </a:cubicBezTo>
                <a:cubicBezTo>
                  <a:pt x="1132514" y="878992"/>
                  <a:pt x="878992" y="1132514"/>
                  <a:pt x="566257" y="1132514"/>
                </a:cubicBezTo>
                <a:cubicBezTo>
                  <a:pt x="253522" y="1132514"/>
                  <a:pt x="0" y="878992"/>
                  <a:pt x="0" y="566257"/>
                </a:cubicBezTo>
                <a:cubicBezTo>
                  <a:pt x="0" y="253522"/>
                  <a:pt x="253522" y="0"/>
                  <a:pt x="566257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6FC62C2-9C80-1C4E-A826-E13A314A47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09947" y="2033432"/>
            <a:ext cx="1132514" cy="1132514"/>
          </a:xfrm>
          <a:custGeom>
            <a:avLst/>
            <a:gdLst>
              <a:gd name="connsiteX0" fmla="*/ 566257 w 1132514"/>
              <a:gd name="connsiteY0" fmla="*/ 0 h 1132514"/>
              <a:gd name="connsiteX1" fmla="*/ 1132514 w 1132514"/>
              <a:gd name="connsiteY1" fmla="*/ 566257 h 1132514"/>
              <a:gd name="connsiteX2" fmla="*/ 566257 w 1132514"/>
              <a:gd name="connsiteY2" fmla="*/ 1132514 h 1132514"/>
              <a:gd name="connsiteX3" fmla="*/ 0 w 1132514"/>
              <a:gd name="connsiteY3" fmla="*/ 566257 h 1132514"/>
              <a:gd name="connsiteX4" fmla="*/ 566257 w 1132514"/>
              <a:gd name="connsiteY4" fmla="*/ 0 h 11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514" h="1132514">
                <a:moveTo>
                  <a:pt x="566257" y="0"/>
                </a:moveTo>
                <a:cubicBezTo>
                  <a:pt x="878992" y="0"/>
                  <a:pt x="1132514" y="253522"/>
                  <a:pt x="1132514" y="566257"/>
                </a:cubicBezTo>
                <a:cubicBezTo>
                  <a:pt x="1132514" y="878992"/>
                  <a:pt x="878992" y="1132514"/>
                  <a:pt x="566257" y="1132514"/>
                </a:cubicBezTo>
                <a:cubicBezTo>
                  <a:pt x="253522" y="1132514"/>
                  <a:pt x="0" y="878992"/>
                  <a:pt x="0" y="566257"/>
                </a:cubicBezTo>
                <a:cubicBezTo>
                  <a:pt x="0" y="253522"/>
                  <a:pt x="253522" y="0"/>
                  <a:pt x="566257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 dirty="0"/>
          </a:p>
        </p:txBody>
      </p:sp>
    </p:spTree>
    <p:extLst>
      <p:ext uri="{BB962C8B-B14F-4D97-AF65-F5344CB8AC3E}">
        <p14:creationId xmlns:p14="http://schemas.microsoft.com/office/powerpoint/2010/main" val="1436025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19585A-9C49-F848-AEE6-3CC0C54F10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7374" y="584199"/>
            <a:ext cx="3204337" cy="5719799"/>
          </a:xfrm>
          <a:custGeom>
            <a:avLst/>
            <a:gdLst>
              <a:gd name="connsiteX0" fmla="*/ 158487 w 3204337"/>
              <a:gd name="connsiteY0" fmla="*/ 0 h 5719799"/>
              <a:gd name="connsiteX1" fmla="*/ 3045850 w 3204337"/>
              <a:gd name="connsiteY1" fmla="*/ 0 h 5719799"/>
              <a:gd name="connsiteX2" fmla="*/ 3204337 w 3204337"/>
              <a:gd name="connsiteY2" fmla="*/ 158487 h 5719799"/>
              <a:gd name="connsiteX3" fmla="*/ 3204337 w 3204337"/>
              <a:gd name="connsiteY3" fmla="*/ 5561312 h 5719799"/>
              <a:gd name="connsiteX4" fmla="*/ 3045850 w 3204337"/>
              <a:gd name="connsiteY4" fmla="*/ 5719799 h 5719799"/>
              <a:gd name="connsiteX5" fmla="*/ 158487 w 3204337"/>
              <a:gd name="connsiteY5" fmla="*/ 5719799 h 5719799"/>
              <a:gd name="connsiteX6" fmla="*/ 0 w 3204337"/>
              <a:gd name="connsiteY6" fmla="*/ 5561312 h 5719799"/>
              <a:gd name="connsiteX7" fmla="*/ 0 w 3204337"/>
              <a:gd name="connsiteY7" fmla="*/ 158487 h 5719799"/>
              <a:gd name="connsiteX8" fmla="*/ 158487 w 3204337"/>
              <a:gd name="connsiteY8" fmla="*/ 0 h 5719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4337" h="5719799">
                <a:moveTo>
                  <a:pt x="158487" y="0"/>
                </a:moveTo>
                <a:lnTo>
                  <a:pt x="3045850" y="0"/>
                </a:lnTo>
                <a:cubicBezTo>
                  <a:pt x="3133380" y="0"/>
                  <a:pt x="3204337" y="70957"/>
                  <a:pt x="3204337" y="158487"/>
                </a:cubicBezTo>
                <a:lnTo>
                  <a:pt x="3204337" y="5561312"/>
                </a:lnTo>
                <a:cubicBezTo>
                  <a:pt x="3204337" y="5648842"/>
                  <a:pt x="3133380" y="5719799"/>
                  <a:pt x="3045850" y="5719799"/>
                </a:cubicBezTo>
                <a:lnTo>
                  <a:pt x="158487" y="5719799"/>
                </a:lnTo>
                <a:cubicBezTo>
                  <a:pt x="70957" y="5719799"/>
                  <a:pt x="0" y="5648842"/>
                  <a:pt x="0" y="5561312"/>
                </a:cubicBezTo>
                <a:lnTo>
                  <a:pt x="0" y="158487"/>
                </a:lnTo>
                <a:cubicBezTo>
                  <a:pt x="0" y="70957"/>
                  <a:pt x="70957" y="0"/>
                  <a:pt x="158487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8D5080-5D68-C44B-B025-26A93CFE69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30156" y="1367183"/>
            <a:ext cx="4123114" cy="4123637"/>
          </a:xfrm>
          <a:custGeom>
            <a:avLst/>
            <a:gdLst>
              <a:gd name="connsiteX0" fmla="*/ 2061557 w 4123114"/>
              <a:gd name="connsiteY0" fmla="*/ 0 h 4123637"/>
              <a:gd name="connsiteX1" fmla="*/ 4123114 w 4123114"/>
              <a:gd name="connsiteY1" fmla="*/ 2061557 h 4123637"/>
              <a:gd name="connsiteX2" fmla="*/ 4123113 w 4123114"/>
              <a:gd name="connsiteY2" fmla="*/ 2062080 h 4123637"/>
              <a:gd name="connsiteX3" fmla="*/ 2061556 w 4123114"/>
              <a:gd name="connsiteY3" fmla="*/ 4123637 h 4123637"/>
              <a:gd name="connsiteX4" fmla="*/ 2061557 w 4123114"/>
              <a:gd name="connsiteY4" fmla="*/ 4123636 h 4123637"/>
              <a:gd name="connsiteX5" fmla="*/ 0 w 4123114"/>
              <a:gd name="connsiteY5" fmla="*/ 2062079 h 4123637"/>
              <a:gd name="connsiteX6" fmla="*/ 0 w 4123114"/>
              <a:gd name="connsiteY6" fmla="*/ 2061557 h 4123637"/>
              <a:gd name="connsiteX7" fmla="*/ 2061557 w 4123114"/>
              <a:gd name="connsiteY7" fmla="*/ 0 h 412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23114" h="4123637">
                <a:moveTo>
                  <a:pt x="2061557" y="0"/>
                </a:moveTo>
                <a:cubicBezTo>
                  <a:pt x="3200123" y="0"/>
                  <a:pt x="4123114" y="922991"/>
                  <a:pt x="4123114" y="2061557"/>
                </a:cubicBezTo>
                <a:cubicBezTo>
                  <a:pt x="4123114" y="2061731"/>
                  <a:pt x="4123113" y="2061906"/>
                  <a:pt x="4123113" y="2062080"/>
                </a:cubicBezTo>
                <a:cubicBezTo>
                  <a:pt x="4123113" y="3200646"/>
                  <a:pt x="3200122" y="4123637"/>
                  <a:pt x="2061556" y="4123637"/>
                </a:cubicBezTo>
                <a:lnTo>
                  <a:pt x="2061557" y="4123636"/>
                </a:lnTo>
                <a:cubicBezTo>
                  <a:pt x="922991" y="4123636"/>
                  <a:pt x="0" y="3200645"/>
                  <a:pt x="0" y="2062079"/>
                </a:cubicBezTo>
                <a:lnTo>
                  <a:pt x="0" y="2061557"/>
                </a:lnTo>
                <a:cubicBezTo>
                  <a:pt x="0" y="922991"/>
                  <a:pt x="922991" y="0"/>
                  <a:pt x="2061557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36023200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745F4-0CCD-A142-BD70-44079716D3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2427" y="1436447"/>
            <a:ext cx="1692000" cy="1692000"/>
          </a:xfrm>
          <a:custGeom>
            <a:avLst/>
            <a:gdLst>
              <a:gd name="connsiteX0" fmla="*/ 330684 w 1692000"/>
              <a:gd name="connsiteY0" fmla="*/ 0 h 1692000"/>
              <a:gd name="connsiteX1" fmla="*/ 1361316 w 1692000"/>
              <a:gd name="connsiteY1" fmla="*/ 0 h 1692000"/>
              <a:gd name="connsiteX2" fmla="*/ 1692000 w 1692000"/>
              <a:gd name="connsiteY2" fmla="*/ 330684 h 1692000"/>
              <a:gd name="connsiteX3" fmla="*/ 1692000 w 1692000"/>
              <a:gd name="connsiteY3" fmla="*/ 1361316 h 1692000"/>
              <a:gd name="connsiteX4" fmla="*/ 1361316 w 1692000"/>
              <a:gd name="connsiteY4" fmla="*/ 1692000 h 1692000"/>
              <a:gd name="connsiteX5" fmla="*/ 330684 w 1692000"/>
              <a:gd name="connsiteY5" fmla="*/ 1692000 h 1692000"/>
              <a:gd name="connsiteX6" fmla="*/ 0 w 1692000"/>
              <a:gd name="connsiteY6" fmla="*/ 1361316 h 1692000"/>
              <a:gd name="connsiteX7" fmla="*/ 0 w 1692000"/>
              <a:gd name="connsiteY7" fmla="*/ 330684 h 1692000"/>
              <a:gd name="connsiteX8" fmla="*/ 330684 w 1692000"/>
              <a:gd name="connsiteY8" fmla="*/ 0 h 16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2000" h="1692000">
                <a:moveTo>
                  <a:pt x="330684" y="0"/>
                </a:moveTo>
                <a:lnTo>
                  <a:pt x="1361316" y="0"/>
                </a:lnTo>
                <a:cubicBezTo>
                  <a:pt x="1543948" y="0"/>
                  <a:pt x="1692000" y="148052"/>
                  <a:pt x="1692000" y="330684"/>
                </a:cubicBezTo>
                <a:lnTo>
                  <a:pt x="1692000" y="1361316"/>
                </a:lnTo>
                <a:cubicBezTo>
                  <a:pt x="1692000" y="1543948"/>
                  <a:pt x="1543948" y="1692000"/>
                  <a:pt x="1361316" y="1692000"/>
                </a:cubicBezTo>
                <a:lnTo>
                  <a:pt x="330684" y="1692000"/>
                </a:lnTo>
                <a:cubicBezTo>
                  <a:pt x="148052" y="1692000"/>
                  <a:pt x="0" y="1543948"/>
                  <a:pt x="0" y="1361316"/>
                </a:cubicBezTo>
                <a:lnTo>
                  <a:pt x="0" y="330684"/>
                </a:lnTo>
                <a:cubicBezTo>
                  <a:pt x="0" y="148052"/>
                  <a:pt x="148052" y="0"/>
                  <a:pt x="330684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4FDA80-E152-D84C-ADA8-E9BD63E576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32427" y="3786202"/>
            <a:ext cx="1692000" cy="1692000"/>
          </a:xfrm>
          <a:custGeom>
            <a:avLst/>
            <a:gdLst>
              <a:gd name="connsiteX0" fmla="*/ 330684 w 1692000"/>
              <a:gd name="connsiteY0" fmla="*/ 0 h 1692000"/>
              <a:gd name="connsiteX1" fmla="*/ 1361316 w 1692000"/>
              <a:gd name="connsiteY1" fmla="*/ 0 h 1692000"/>
              <a:gd name="connsiteX2" fmla="*/ 1692000 w 1692000"/>
              <a:gd name="connsiteY2" fmla="*/ 330684 h 1692000"/>
              <a:gd name="connsiteX3" fmla="*/ 1692000 w 1692000"/>
              <a:gd name="connsiteY3" fmla="*/ 1361316 h 1692000"/>
              <a:gd name="connsiteX4" fmla="*/ 1361316 w 1692000"/>
              <a:gd name="connsiteY4" fmla="*/ 1692000 h 1692000"/>
              <a:gd name="connsiteX5" fmla="*/ 330684 w 1692000"/>
              <a:gd name="connsiteY5" fmla="*/ 1692000 h 1692000"/>
              <a:gd name="connsiteX6" fmla="*/ 0 w 1692000"/>
              <a:gd name="connsiteY6" fmla="*/ 1361316 h 1692000"/>
              <a:gd name="connsiteX7" fmla="*/ 0 w 1692000"/>
              <a:gd name="connsiteY7" fmla="*/ 330684 h 1692000"/>
              <a:gd name="connsiteX8" fmla="*/ 330684 w 1692000"/>
              <a:gd name="connsiteY8" fmla="*/ 0 h 16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2000" h="1692000">
                <a:moveTo>
                  <a:pt x="330684" y="0"/>
                </a:moveTo>
                <a:lnTo>
                  <a:pt x="1361316" y="0"/>
                </a:lnTo>
                <a:cubicBezTo>
                  <a:pt x="1543948" y="0"/>
                  <a:pt x="1692000" y="148052"/>
                  <a:pt x="1692000" y="330684"/>
                </a:cubicBezTo>
                <a:lnTo>
                  <a:pt x="1692000" y="1361316"/>
                </a:lnTo>
                <a:cubicBezTo>
                  <a:pt x="1692000" y="1543948"/>
                  <a:pt x="1543948" y="1692000"/>
                  <a:pt x="1361316" y="1692000"/>
                </a:cubicBezTo>
                <a:lnTo>
                  <a:pt x="330684" y="1692000"/>
                </a:lnTo>
                <a:cubicBezTo>
                  <a:pt x="148052" y="1692000"/>
                  <a:pt x="0" y="1543948"/>
                  <a:pt x="0" y="1361316"/>
                </a:cubicBezTo>
                <a:lnTo>
                  <a:pt x="0" y="330684"/>
                </a:lnTo>
                <a:cubicBezTo>
                  <a:pt x="0" y="148052"/>
                  <a:pt x="148052" y="0"/>
                  <a:pt x="330684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1925234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A56D555-24EF-BF47-8D58-A0BB3A803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7376" y="2122337"/>
            <a:ext cx="2975631" cy="2135359"/>
          </a:xfrm>
          <a:custGeom>
            <a:avLst/>
            <a:gdLst>
              <a:gd name="connsiteX0" fmla="*/ 144628 w 2975631"/>
              <a:gd name="connsiteY0" fmla="*/ 0 h 2135359"/>
              <a:gd name="connsiteX1" fmla="*/ 2831003 w 2975631"/>
              <a:gd name="connsiteY1" fmla="*/ 0 h 2135359"/>
              <a:gd name="connsiteX2" fmla="*/ 2975631 w 2975631"/>
              <a:gd name="connsiteY2" fmla="*/ 144628 h 2135359"/>
              <a:gd name="connsiteX3" fmla="*/ 2975631 w 2975631"/>
              <a:gd name="connsiteY3" fmla="*/ 1990731 h 2135359"/>
              <a:gd name="connsiteX4" fmla="*/ 2831003 w 2975631"/>
              <a:gd name="connsiteY4" fmla="*/ 2135359 h 2135359"/>
              <a:gd name="connsiteX5" fmla="*/ 144628 w 2975631"/>
              <a:gd name="connsiteY5" fmla="*/ 2135359 h 2135359"/>
              <a:gd name="connsiteX6" fmla="*/ 0 w 2975631"/>
              <a:gd name="connsiteY6" fmla="*/ 1990731 h 2135359"/>
              <a:gd name="connsiteX7" fmla="*/ 0 w 2975631"/>
              <a:gd name="connsiteY7" fmla="*/ 144628 h 2135359"/>
              <a:gd name="connsiteX8" fmla="*/ 144628 w 2975631"/>
              <a:gd name="connsiteY8" fmla="*/ 0 h 213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5631" h="2135359">
                <a:moveTo>
                  <a:pt x="144628" y="0"/>
                </a:moveTo>
                <a:lnTo>
                  <a:pt x="2831003" y="0"/>
                </a:lnTo>
                <a:cubicBezTo>
                  <a:pt x="2910879" y="0"/>
                  <a:pt x="2975631" y="64752"/>
                  <a:pt x="2975631" y="144628"/>
                </a:cubicBezTo>
                <a:lnTo>
                  <a:pt x="2975631" y="1990731"/>
                </a:lnTo>
                <a:cubicBezTo>
                  <a:pt x="2975631" y="2070607"/>
                  <a:pt x="2910879" y="2135359"/>
                  <a:pt x="2831003" y="2135359"/>
                </a:cubicBezTo>
                <a:lnTo>
                  <a:pt x="144628" y="2135359"/>
                </a:lnTo>
                <a:cubicBezTo>
                  <a:pt x="64752" y="2135359"/>
                  <a:pt x="0" y="2070607"/>
                  <a:pt x="0" y="1990731"/>
                </a:cubicBezTo>
                <a:lnTo>
                  <a:pt x="0" y="144628"/>
                </a:lnTo>
                <a:cubicBezTo>
                  <a:pt x="0" y="64752"/>
                  <a:pt x="64752" y="0"/>
                  <a:pt x="144628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614F0BB-219C-4947-963C-AA0957DEA4F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28995" y="2122337"/>
            <a:ext cx="2975631" cy="2135359"/>
          </a:xfrm>
          <a:custGeom>
            <a:avLst/>
            <a:gdLst>
              <a:gd name="connsiteX0" fmla="*/ 144628 w 2975631"/>
              <a:gd name="connsiteY0" fmla="*/ 0 h 2135359"/>
              <a:gd name="connsiteX1" fmla="*/ 2831003 w 2975631"/>
              <a:gd name="connsiteY1" fmla="*/ 0 h 2135359"/>
              <a:gd name="connsiteX2" fmla="*/ 2975631 w 2975631"/>
              <a:gd name="connsiteY2" fmla="*/ 144628 h 2135359"/>
              <a:gd name="connsiteX3" fmla="*/ 2975631 w 2975631"/>
              <a:gd name="connsiteY3" fmla="*/ 1990731 h 2135359"/>
              <a:gd name="connsiteX4" fmla="*/ 2831003 w 2975631"/>
              <a:gd name="connsiteY4" fmla="*/ 2135359 h 2135359"/>
              <a:gd name="connsiteX5" fmla="*/ 144628 w 2975631"/>
              <a:gd name="connsiteY5" fmla="*/ 2135359 h 2135359"/>
              <a:gd name="connsiteX6" fmla="*/ 0 w 2975631"/>
              <a:gd name="connsiteY6" fmla="*/ 1990731 h 2135359"/>
              <a:gd name="connsiteX7" fmla="*/ 0 w 2975631"/>
              <a:gd name="connsiteY7" fmla="*/ 144628 h 2135359"/>
              <a:gd name="connsiteX8" fmla="*/ 144628 w 2975631"/>
              <a:gd name="connsiteY8" fmla="*/ 0 h 213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5631" h="2135359">
                <a:moveTo>
                  <a:pt x="144628" y="0"/>
                </a:moveTo>
                <a:lnTo>
                  <a:pt x="2831003" y="0"/>
                </a:lnTo>
                <a:cubicBezTo>
                  <a:pt x="2910879" y="0"/>
                  <a:pt x="2975631" y="64752"/>
                  <a:pt x="2975631" y="144628"/>
                </a:cubicBezTo>
                <a:lnTo>
                  <a:pt x="2975631" y="1990731"/>
                </a:lnTo>
                <a:cubicBezTo>
                  <a:pt x="2975631" y="2070607"/>
                  <a:pt x="2910879" y="2135359"/>
                  <a:pt x="2831003" y="2135359"/>
                </a:cubicBezTo>
                <a:lnTo>
                  <a:pt x="144628" y="2135359"/>
                </a:lnTo>
                <a:cubicBezTo>
                  <a:pt x="64752" y="2135359"/>
                  <a:pt x="0" y="2070607"/>
                  <a:pt x="0" y="1990731"/>
                </a:cubicBezTo>
                <a:lnTo>
                  <a:pt x="0" y="144628"/>
                </a:lnTo>
                <a:cubicBezTo>
                  <a:pt x="0" y="64752"/>
                  <a:pt x="64752" y="0"/>
                  <a:pt x="144628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AAA4F32-3F1B-0448-AAE9-82E4543D51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08184" y="4028114"/>
            <a:ext cx="2975631" cy="2135359"/>
          </a:xfrm>
          <a:custGeom>
            <a:avLst/>
            <a:gdLst>
              <a:gd name="connsiteX0" fmla="*/ 144628 w 2975631"/>
              <a:gd name="connsiteY0" fmla="*/ 0 h 2135359"/>
              <a:gd name="connsiteX1" fmla="*/ 2831003 w 2975631"/>
              <a:gd name="connsiteY1" fmla="*/ 0 h 2135359"/>
              <a:gd name="connsiteX2" fmla="*/ 2975631 w 2975631"/>
              <a:gd name="connsiteY2" fmla="*/ 144628 h 2135359"/>
              <a:gd name="connsiteX3" fmla="*/ 2975631 w 2975631"/>
              <a:gd name="connsiteY3" fmla="*/ 1990731 h 2135359"/>
              <a:gd name="connsiteX4" fmla="*/ 2831003 w 2975631"/>
              <a:gd name="connsiteY4" fmla="*/ 2135359 h 2135359"/>
              <a:gd name="connsiteX5" fmla="*/ 144628 w 2975631"/>
              <a:gd name="connsiteY5" fmla="*/ 2135359 h 2135359"/>
              <a:gd name="connsiteX6" fmla="*/ 0 w 2975631"/>
              <a:gd name="connsiteY6" fmla="*/ 1990731 h 2135359"/>
              <a:gd name="connsiteX7" fmla="*/ 0 w 2975631"/>
              <a:gd name="connsiteY7" fmla="*/ 144628 h 2135359"/>
              <a:gd name="connsiteX8" fmla="*/ 144628 w 2975631"/>
              <a:gd name="connsiteY8" fmla="*/ 0 h 213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5631" h="2135359">
                <a:moveTo>
                  <a:pt x="144628" y="0"/>
                </a:moveTo>
                <a:lnTo>
                  <a:pt x="2831003" y="0"/>
                </a:lnTo>
                <a:cubicBezTo>
                  <a:pt x="2910879" y="0"/>
                  <a:pt x="2975631" y="64752"/>
                  <a:pt x="2975631" y="144628"/>
                </a:cubicBezTo>
                <a:lnTo>
                  <a:pt x="2975631" y="1990731"/>
                </a:lnTo>
                <a:cubicBezTo>
                  <a:pt x="2975631" y="2070607"/>
                  <a:pt x="2910879" y="2135359"/>
                  <a:pt x="2831003" y="2135359"/>
                </a:cubicBezTo>
                <a:lnTo>
                  <a:pt x="144628" y="2135359"/>
                </a:lnTo>
                <a:cubicBezTo>
                  <a:pt x="64752" y="2135359"/>
                  <a:pt x="0" y="2070607"/>
                  <a:pt x="0" y="1990731"/>
                </a:cubicBezTo>
                <a:lnTo>
                  <a:pt x="0" y="144628"/>
                </a:lnTo>
                <a:cubicBezTo>
                  <a:pt x="0" y="64752"/>
                  <a:pt x="64752" y="0"/>
                  <a:pt x="144628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2624105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1373C464-B98F-344B-ABE1-7F8B3DC0BA64}"/>
              </a:ext>
            </a:extLst>
          </p:cNvPr>
          <p:cNvSpPr>
            <a:spLocks noChangeAspect="1"/>
          </p:cNvSpPr>
          <p:nvPr userDrawn="1"/>
        </p:nvSpPr>
        <p:spPr>
          <a:xfrm>
            <a:off x="1354890" y="1003240"/>
            <a:ext cx="3589806" cy="5021531"/>
          </a:xfrm>
          <a:custGeom>
            <a:avLst/>
            <a:gdLst>
              <a:gd name="connsiteX0" fmla="*/ 160888 w 321776"/>
              <a:gd name="connsiteY0" fmla="*/ 0 h 450108"/>
              <a:gd name="connsiteX1" fmla="*/ 0 w 321776"/>
              <a:gd name="connsiteY1" fmla="*/ 160888 h 450108"/>
              <a:gd name="connsiteX2" fmla="*/ 75983 w 321776"/>
              <a:gd name="connsiteY2" fmla="*/ 332660 h 450108"/>
              <a:gd name="connsiteX3" fmla="*/ 150555 w 321776"/>
              <a:gd name="connsiteY3" fmla="*/ 437067 h 450108"/>
              <a:gd name="connsiteX4" fmla="*/ 160888 w 321776"/>
              <a:gd name="connsiteY4" fmla="*/ 450108 h 450108"/>
              <a:gd name="connsiteX5" fmla="*/ 171222 w 321776"/>
              <a:gd name="connsiteY5" fmla="*/ 437067 h 450108"/>
              <a:gd name="connsiteX6" fmla="*/ 245794 w 321776"/>
              <a:gd name="connsiteY6" fmla="*/ 332660 h 450108"/>
              <a:gd name="connsiteX7" fmla="*/ 321777 w 321776"/>
              <a:gd name="connsiteY7" fmla="*/ 160888 h 450108"/>
              <a:gd name="connsiteX8" fmla="*/ 160888 w 321776"/>
              <a:gd name="connsiteY8" fmla="*/ 0 h 450108"/>
              <a:gd name="connsiteX9" fmla="*/ 160888 w 321776"/>
              <a:gd name="connsiteY9" fmla="*/ 251360 h 450108"/>
              <a:gd name="connsiteX10" fmla="*/ 66847 w 321776"/>
              <a:gd name="connsiteY10" fmla="*/ 157320 h 450108"/>
              <a:gd name="connsiteX11" fmla="*/ 160888 w 321776"/>
              <a:gd name="connsiteY11" fmla="*/ 63280 h 450108"/>
              <a:gd name="connsiteX12" fmla="*/ 254928 w 321776"/>
              <a:gd name="connsiteY12" fmla="*/ 157320 h 450108"/>
              <a:gd name="connsiteX13" fmla="*/ 160888 w 321776"/>
              <a:gd name="connsiteY13" fmla="*/ 251360 h 45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1776" h="450108">
                <a:moveTo>
                  <a:pt x="160888" y="0"/>
                </a:moveTo>
                <a:cubicBezTo>
                  <a:pt x="72174" y="0"/>
                  <a:pt x="0" y="72174"/>
                  <a:pt x="0" y="160888"/>
                </a:cubicBezTo>
                <a:cubicBezTo>
                  <a:pt x="0" y="197312"/>
                  <a:pt x="25564" y="255105"/>
                  <a:pt x="75983" y="332660"/>
                </a:cubicBezTo>
                <a:cubicBezTo>
                  <a:pt x="112820" y="389324"/>
                  <a:pt x="150182" y="436597"/>
                  <a:pt x="150555" y="437067"/>
                </a:cubicBezTo>
                <a:lnTo>
                  <a:pt x="160888" y="450108"/>
                </a:lnTo>
                <a:lnTo>
                  <a:pt x="171222" y="437067"/>
                </a:lnTo>
                <a:cubicBezTo>
                  <a:pt x="171595" y="436596"/>
                  <a:pt x="208957" y="389324"/>
                  <a:pt x="245794" y="332660"/>
                </a:cubicBezTo>
                <a:cubicBezTo>
                  <a:pt x="296212" y="255105"/>
                  <a:pt x="321777" y="197312"/>
                  <a:pt x="321777" y="160888"/>
                </a:cubicBezTo>
                <a:cubicBezTo>
                  <a:pt x="321776" y="72174"/>
                  <a:pt x="249601" y="0"/>
                  <a:pt x="160888" y="0"/>
                </a:cubicBezTo>
                <a:close/>
                <a:moveTo>
                  <a:pt x="160888" y="251360"/>
                </a:moveTo>
                <a:cubicBezTo>
                  <a:pt x="109034" y="251360"/>
                  <a:pt x="66847" y="209174"/>
                  <a:pt x="66847" y="157320"/>
                </a:cubicBezTo>
                <a:cubicBezTo>
                  <a:pt x="66847" y="105466"/>
                  <a:pt x="109034" y="63280"/>
                  <a:pt x="160888" y="63280"/>
                </a:cubicBezTo>
                <a:cubicBezTo>
                  <a:pt x="212742" y="63280"/>
                  <a:pt x="254928" y="105466"/>
                  <a:pt x="254928" y="157320"/>
                </a:cubicBezTo>
                <a:cubicBezTo>
                  <a:pt x="254929" y="209174"/>
                  <a:pt x="212742" y="251360"/>
                  <a:pt x="160888" y="25136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874" cap="flat">
            <a:noFill/>
            <a:prstDash val="solid"/>
            <a:miter/>
          </a:ln>
        </p:spPr>
        <p:txBody>
          <a:bodyPr rtlCol="0" anchor="ctr"/>
          <a:lstStyle/>
          <a:p>
            <a:endParaRPr lang="en-EG">
              <a:solidFill>
                <a:schemeClr val="tx2"/>
              </a:solidFill>
              <a:latin typeface="Montserrat" pitchFamily="2" charset="77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A554CA7-9EF9-AD47-9839-238E990C1CC5}"/>
              </a:ext>
            </a:extLst>
          </p:cNvPr>
          <p:cNvSpPr>
            <a:spLocks noChangeAspect="1"/>
          </p:cNvSpPr>
          <p:nvPr userDrawn="1"/>
        </p:nvSpPr>
        <p:spPr>
          <a:xfrm rot="20859662">
            <a:off x="1258361" y="883326"/>
            <a:ext cx="3782864" cy="3782875"/>
          </a:xfrm>
          <a:prstGeom prst="arc">
            <a:avLst>
              <a:gd name="adj1" fmla="val 20116506"/>
              <a:gd name="adj2" fmla="val 1498493"/>
            </a:avLst>
          </a:prstGeom>
          <a:noFill/>
          <a:ln w="63500" cap="rnd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4200000" scaled="0"/>
            </a:gradFill>
            <a:prstDash val="solid"/>
            <a:miter/>
          </a:ln>
        </p:spPr>
        <p:txBody>
          <a:bodyPr rtlCol="0" anchor="ctr"/>
          <a:lstStyle/>
          <a:p>
            <a:endParaRPr lang="en-EG">
              <a:solidFill>
                <a:schemeClr val="tx2"/>
              </a:solidFill>
              <a:latin typeface="Montserrat" pitchFamily="2" charset="77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CD5FD53D-6765-034D-A6AD-816AE38E8224}"/>
              </a:ext>
            </a:extLst>
          </p:cNvPr>
          <p:cNvSpPr>
            <a:spLocks noChangeAspect="1"/>
          </p:cNvSpPr>
          <p:nvPr userDrawn="1"/>
        </p:nvSpPr>
        <p:spPr>
          <a:xfrm rot="21272170">
            <a:off x="1258361" y="883326"/>
            <a:ext cx="3782864" cy="3782875"/>
          </a:xfrm>
          <a:prstGeom prst="arc">
            <a:avLst>
              <a:gd name="adj1" fmla="val 9278894"/>
              <a:gd name="adj2" fmla="val 11972603"/>
            </a:avLst>
          </a:prstGeom>
          <a:noFill/>
          <a:ln w="63500" cap="rnd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prstDash val="solid"/>
            <a:miter/>
          </a:ln>
        </p:spPr>
        <p:txBody>
          <a:bodyPr rtlCol="0" anchor="ctr"/>
          <a:lstStyle/>
          <a:p>
            <a:endParaRPr lang="en-EG">
              <a:solidFill>
                <a:schemeClr val="tx2"/>
              </a:solidFill>
              <a:latin typeface="Montserrat" pitchFamily="2" charset="77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809B86F-A2AA-D942-BF8D-C9BA9ECA9658}"/>
              </a:ext>
            </a:extLst>
          </p:cNvPr>
          <p:cNvSpPr>
            <a:spLocks noChangeAspect="1"/>
          </p:cNvSpPr>
          <p:nvPr userDrawn="1"/>
        </p:nvSpPr>
        <p:spPr>
          <a:xfrm rot="20908286">
            <a:off x="1258361" y="883326"/>
            <a:ext cx="3782864" cy="3782875"/>
          </a:xfrm>
          <a:prstGeom prst="arc">
            <a:avLst>
              <a:gd name="adj1" fmla="val 13602433"/>
              <a:gd name="adj2" fmla="val 18761980"/>
            </a:avLst>
          </a:prstGeom>
          <a:noFill/>
          <a:ln w="63500" cap="rnd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prstDash val="solid"/>
            <a:miter/>
          </a:ln>
        </p:spPr>
        <p:txBody>
          <a:bodyPr rtlCol="0" anchor="ctr"/>
          <a:lstStyle/>
          <a:p>
            <a:endParaRPr lang="en-EG">
              <a:solidFill>
                <a:schemeClr val="tx2"/>
              </a:solidFill>
              <a:latin typeface="Montserrat" pitchFamily="2" charset="77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FD9715-BDC0-CC4F-89EF-F54381F511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37327" y="1058361"/>
            <a:ext cx="3424934" cy="3424943"/>
          </a:xfrm>
          <a:custGeom>
            <a:avLst/>
            <a:gdLst>
              <a:gd name="connsiteX0" fmla="*/ 1712480 w 3424934"/>
              <a:gd name="connsiteY0" fmla="*/ 0 h 3424943"/>
              <a:gd name="connsiteX1" fmla="*/ 3424934 w 3424934"/>
              <a:gd name="connsiteY1" fmla="*/ 1712484 h 3424943"/>
              <a:gd name="connsiteX2" fmla="*/ 1712480 w 3424934"/>
              <a:gd name="connsiteY2" fmla="*/ 3424943 h 3424943"/>
              <a:gd name="connsiteX3" fmla="*/ 0 w 3424934"/>
              <a:gd name="connsiteY3" fmla="*/ 1712484 h 3424943"/>
              <a:gd name="connsiteX4" fmla="*/ 1712480 w 3424934"/>
              <a:gd name="connsiteY4" fmla="*/ 0 h 342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4934" h="3424943">
                <a:moveTo>
                  <a:pt x="1712480" y="0"/>
                </a:moveTo>
                <a:cubicBezTo>
                  <a:pt x="2656755" y="0"/>
                  <a:pt x="3424934" y="768232"/>
                  <a:pt x="3424934" y="1712484"/>
                </a:cubicBezTo>
                <a:cubicBezTo>
                  <a:pt x="3424934" y="2656737"/>
                  <a:pt x="2656755" y="3424943"/>
                  <a:pt x="1712480" y="3424943"/>
                </a:cubicBezTo>
                <a:cubicBezTo>
                  <a:pt x="768230" y="3424943"/>
                  <a:pt x="0" y="2656737"/>
                  <a:pt x="0" y="1712484"/>
                </a:cubicBezTo>
                <a:cubicBezTo>
                  <a:pt x="0" y="768232"/>
                  <a:pt x="768204" y="0"/>
                  <a:pt x="1712480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763161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C7A72-2F57-1B93-6E6C-219F2502C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4372FB-76FD-E080-C285-E6432709E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A52EA-0B96-9C90-6923-367115A33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0DFA-D167-4C1F-834F-4754726FD512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1AFB8-FC20-56C0-8E6F-F9295DB41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E2C42-8D33-2125-85A9-8EA4A9F7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6332-6393-4A5B-B108-27511F0D1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714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578C69-F08A-7202-8E8B-C8EFAF780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0DFA-D167-4C1F-834F-4754726FD512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7C49F-3FBC-952D-648F-AE2779DEC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E17E7-9894-8DE4-79D7-0022409A2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6332-6393-4A5B-B108-27511F0D1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719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8910D-E905-790C-F735-1666F978F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4171-81C3-5726-5458-67702DEE1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07E7E-32A3-A7C7-5563-5071C5941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0DFA-D167-4C1F-834F-4754726FD512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DDC86-DD5A-F16C-CAE5-217ECC409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1EE3F-8ED2-E9E0-E197-6E237DF1C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6332-6393-4A5B-B108-27511F0D1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79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C7A72-2F57-1B93-6E6C-219F2502C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4372FB-76FD-E080-C285-E6432709E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A52EA-0B96-9C90-6923-367115A33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0DFA-D167-4C1F-834F-4754726FD512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1AFB8-FC20-56C0-8E6F-F9295DB41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E2C42-8D33-2125-85A9-8EA4A9F7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6332-6393-4A5B-B108-27511F0D1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DA07CB4-DF91-3D4A-B9F4-AA0900EA6B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69063" y="0"/>
            <a:ext cx="4435562" cy="6858000"/>
          </a:xfrm>
          <a:custGeom>
            <a:avLst/>
            <a:gdLst>
              <a:gd name="connsiteX0" fmla="*/ 0 w 4435562"/>
              <a:gd name="connsiteY0" fmla="*/ 0 h 6858000"/>
              <a:gd name="connsiteX1" fmla="*/ 4435562 w 4435562"/>
              <a:gd name="connsiteY1" fmla="*/ 0 h 6858000"/>
              <a:gd name="connsiteX2" fmla="*/ 4435562 w 4435562"/>
              <a:gd name="connsiteY2" fmla="*/ 6858000 h 6858000"/>
              <a:gd name="connsiteX3" fmla="*/ 0 w 443556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5562" h="6858000">
                <a:moveTo>
                  <a:pt x="0" y="0"/>
                </a:moveTo>
                <a:lnTo>
                  <a:pt x="4435562" y="0"/>
                </a:lnTo>
                <a:lnTo>
                  <a:pt x="4435562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A9D34A-94F0-8445-A849-B3E6EAB76AF8}"/>
              </a:ext>
            </a:extLst>
          </p:cNvPr>
          <p:cNvSpPr/>
          <p:nvPr userDrawn="1"/>
        </p:nvSpPr>
        <p:spPr>
          <a:xfrm>
            <a:off x="11785052" y="2932971"/>
            <a:ext cx="199696" cy="992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18673896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8910D-E905-790C-F735-1666F978F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4171-81C3-5726-5458-67702DEE1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07E7E-32A3-A7C7-5563-5071C5941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0DFA-D167-4C1F-834F-4754726FD512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DDC86-DD5A-F16C-CAE5-217ECC409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1EE3F-8ED2-E9E0-E197-6E237DF1C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6332-6393-4A5B-B108-27511F0D1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37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464B1-9372-1932-75CC-190A676E4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5E177-0F0A-A5F4-E8FA-CABABFD6E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BD284-3D2B-0A91-03A3-E4E933988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0DFA-D167-4C1F-834F-4754726FD512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15572-307B-174A-0870-44DABFB4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FAC12-3108-BEA8-DC66-D1A94FD78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6332-6393-4A5B-B108-27511F0D1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38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EFE5C-2F27-EF97-6AA6-DA74FF76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AA23C-2ACF-52BF-5F42-9CA76CDBA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0A00A-4F8A-B3AF-332B-533C4396D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34440A-4B38-B687-8F31-464506684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0DFA-D167-4C1F-834F-4754726FD512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906B2-7B5C-F5C2-2774-9D1F05D13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D6281-C926-601E-5B08-AD5C33B06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6332-6393-4A5B-B108-27511F0D1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74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2603-84BA-F995-EB33-538FDAC2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2D84C-B5E9-8A3C-722F-E3FEA3C00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9ACBE0-0FDB-CED1-881B-4C12DFB44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7A5447-D671-A453-FB72-B710EBAA40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556AC7-A672-F10B-3FDD-8CD9B44AF7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3EBAEE-B401-6B2D-CF60-1C833C517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0DFA-D167-4C1F-834F-4754726FD512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335757-2160-DB87-C4DC-6C0DD189E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1C8974-E578-BFA1-25AF-EA9DE007F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6332-6393-4A5B-B108-27511F0D1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82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BD910-5C14-A73A-9CEA-29E1AFDC4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6DE607-7C53-6DF0-F4E3-D63CF1559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0DFA-D167-4C1F-834F-4754726FD512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83C689-5800-EC38-42F0-5AF88E69F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72EE13-308D-3C89-07B2-D0E0A1A8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6332-6393-4A5B-B108-27511F0D1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099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578C69-F08A-7202-8E8B-C8EFAF780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0DFA-D167-4C1F-834F-4754726FD512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7C49F-3FBC-952D-648F-AE2779DEC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E17E7-9894-8DE4-79D7-0022409A2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6332-6393-4A5B-B108-27511F0D1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861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86DAC-4D3F-FF69-686D-D69916871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E060F-5B6B-99F6-3001-84E3F49F3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B103A6-02E1-BD65-B5E9-62B3CE5F0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FBA4FB-A6D5-E06E-CFCF-4336C89C1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0DFA-D167-4C1F-834F-4754726FD512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6C0C0-2A7F-A863-2933-29A47E6F5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019A3-A9B0-EF58-E4D9-55BAF66C4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6332-6393-4A5B-B108-27511F0D1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171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4A4A1-8794-3C72-BD06-6BDA7AABD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951E88-FCE8-67D6-D958-5B468D5DC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F2675F-07F5-23B6-B0CF-2DF989BC1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5C37D-E63F-6C0C-0498-5C03FD117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0DFA-D167-4C1F-834F-4754726FD512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F9CC2-151E-7589-134B-446DD82C5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92DF8-761E-BA4F-6A96-F873C6C53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6332-6393-4A5B-B108-27511F0D1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855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4AF5C-8809-FA47-D724-C99D2F4E0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0FFB84-014C-1D15-B957-1B118D0F6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78676-2D2A-3E4C-BC27-D25679547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0DFA-D167-4C1F-834F-4754726FD512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EAD8C-FCFA-87DF-300A-855143887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8207E-8FED-ED59-DA78-60955AC6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6332-6393-4A5B-B108-27511F0D1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175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08355C-7711-04B7-2B30-E213663A8F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03A716-37DD-B4BB-D145-1EE628516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D723D-61AD-5E0D-FB3C-77BAFE0A6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0DFA-D167-4C1F-834F-4754726FD512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D3297-875E-0439-FDD0-36928E77D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C8E6D-6E4A-26D0-C122-7B7E03715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6332-6393-4A5B-B108-27511F0D1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3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74A76CF-7BB3-4841-A9EB-74D128369D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67803" y="1980425"/>
            <a:ext cx="2743200" cy="2897148"/>
          </a:xfrm>
          <a:custGeom>
            <a:avLst/>
            <a:gdLst>
              <a:gd name="connsiteX0" fmla="*/ 144018 w 2743200"/>
              <a:gd name="connsiteY0" fmla="*/ 0 h 2897148"/>
              <a:gd name="connsiteX1" fmla="*/ 2599182 w 2743200"/>
              <a:gd name="connsiteY1" fmla="*/ 0 h 2897148"/>
              <a:gd name="connsiteX2" fmla="*/ 2743200 w 2743200"/>
              <a:gd name="connsiteY2" fmla="*/ 144018 h 2897148"/>
              <a:gd name="connsiteX3" fmla="*/ 2743200 w 2743200"/>
              <a:gd name="connsiteY3" fmla="*/ 2753130 h 2897148"/>
              <a:gd name="connsiteX4" fmla="*/ 2599182 w 2743200"/>
              <a:gd name="connsiteY4" fmla="*/ 2897148 h 2897148"/>
              <a:gd name="connsiteX5" fmla="*/ 144018 w 2743200"/>
              <a:gd name="connsiteY5" fmla="*/ 2897148 h 2897148"/>
              <a:gd name="connsiteX6" fmla="*/ 0 w 2743200"/>
              <a:gd name="connsiteY6" fmla="*/ 2753130 h 2897148"/>
              <a:gd name="connsiteX7" fmla="*/ 0 w 2743200"/>
              <a:gd name="connsiteY7" fmla="*/ 144018 h 2897148"/>
              <a:gd name="connsiteX8" fmla="*/ 144018 w 2743200"/>
              <a:gd name="connsiteY8" fmla="*/ 0 h 289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2897148">
                <a:moveTo>
                  <a:pt x="144018" y="0"/>
                </a:moveTo>
                <a:lnTo>
                  <a:pt x="2599182" y="0"/>
                </a:lnTo>
                <a:cubicBezTo>
                  <a:pt x="2678721" y="0"/>
                  <a:pt x="2743200" y="64479"/>
                  <a:pt x="2743200" y="144018"/>
                </a:cubicBezTo>
                <a:lnTo>
                  <a:pt x="2743200" y="2753130"/>
                </a:lnTo>
                <a:cubicBezTo>
                  <a:pt x="2743200" y="2832669"/>
                  <a:pt x="2678721" y="2897148"/>
                  <a:pt x="2599182" y="2897148"/>
                </a:cubicBezTo>
                <a:lnTo>
                  <a:pt x="144018" y="2897148"/>
                </a:lnTo>
                <a:cubicBezTo>
                  <a:pt x="64479" y="2897148"/>
                  <a:pt x="0" y="2832669"/>
                  <a:pt x="0" y="2753130"/>
                </a:cubicBezTo>
                <a:lnTo>
                  <a:pt x="0" y="144018"/>
                </a:lnTo>
                <a:cubicBezTo>
                  <a:pt x="0" y="64479"/>
                  <a:pt x="64479" y="0"/>
                  <a:pt x="144018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C6B165A-B188-E544-8F5A-EAAF4BE051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022937" cy="6858000"/>
          </a:xfrm>
          <a:custGeom>
            <a:avLst/>
            <a:gdLst>
              <a:gd name="connsiteX0" fmla="*/ 0 w 5022937"/>
              <a:gd name="connsiteY0" fmla="*/ 0 h 6858000"/>
              <a:gd name="connsiteX1" fmla="*/ 5022937 w 5022937"/>
              <a:gd name="connsiteY1" fmla="*/ 0 h 6858000"/>
              <a:gd name="connsiteX2" fmla="*/ 5022937 w 5022937"/>
              <a:gd name="connsiteY2" fmla="*/ 6858000 h 6858000"/>
              <a:gd name="connsiteX3" fmla="*/ 0 w 502293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2937" h="6858000">
                <a:moveTo>
                  <a:pt x="0" y="0"/>
                </a:moveTo>
                <a:lnTo>
                  <a:pt x="5022937" y="0"/>
                </a:lnTo>
                <a:lnTo>
                  <a:pt x="5022937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395649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DDEC0BD-D48F-704B-BC87-9774329E2B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6099" y="2617940"/>
            <a:ext cx="10299802" cy="3580704"/>
          </a:xfrm>
          <a:custGeom>
            <a:avLst/>
            <a:gdLst>
              <a:gd name="connsiteX0" fmla="*/ 158375 w 10299802"/>
              <a:gd name="connsiteY0" fmla="*/ 0 h 3580704"/>
              <a:gd name="connsiteX1" fmla="*/ 10141427 w 10299802"/>
              <a:gd name="connsiteY1" fmla="*/ 0 h 3580704"/>
              <a:gd name="connsiteX2" fmla="*/ 10299802 w 10299802"/>
              <a:gd name="connsiteY2" fmla="*/ 158375 h 3580704"/>
              <a:gd name="connsiteX3" fmla="*/ 10299802 w 10299802"/>
              <a:gd name="connsiteY3" fmla="*/ 3422329 h 3580704"/>
              <a:gd name="connsiteX4" fmla="*/ 10141427 w 10299802"/>
              <a:gd name="connsiteY4" fmla="*/ 3580704 h 3580704"/>
              <a:gd name="connsiteX5" fmla="*/ 158375 w 10299802"/>
              <a:gd name="connsiteY5" fmla="*/ 3580704 h 3580704"/>
              <a:gd name="connsiteX6" fmla="*/ 0 w 10299802"/>
              <a:gd name="connsiteY6" fmla="*/ 3422329 h 3580704"/>
              <a:gd name="connsiteX7" fmla="*/ 0 w 10299802"/>
              <a:gd name="connsiteY7" fmla="*/ 158375 h 3580704"/>
              <a:gd name="connsiteX8" fmla="*/ 158375 w 10299802"/>
              <a:gd name="connsiteY8" fmla="*/ 0 h 358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99802" h="3580704">
                <a:moveTo>
                  <a:pt x="158375" y="0"/>
                </a:moveTo>
                <a:lnTo>
                  <a:pt x="10141427" y="0"/>
                </a:lnTo>
                <a:cubicBezTo>
                  <a:pt x="10228895" y="0"/>
                  <a:pt x="10299802" y="70907"/>
                  <a:pt x="10299802" y="158375"/>
                </a:cubicBezTo>
                <a:lnTo>
                  <a:pt x="10299802" y="3422329"/>
                </a:lnTo>
                <a:cubicBezTo>
                  <a:pt x="10299802" y="3509797"/>
                  <a:pt x="10228895" y="3580704"/>
                  <a:pt x="10141427" y="3580704"/>
                </a:cubicBezTo>
                <a:lnTo>
                  <a:pt x="158375" y="3580704"/>
                </a:lnTo>
                <a:cubicBezTo>
                  <a:pt x="70907" y="3580704"/>
                  <a:pt x="0" y="3509797"/>
                  <a:pt x="0" y="3422329"/>
                </a:cubicBezTo>
                <a:lnTo>
                  <a:pt x="0" y="158375"/>
                </a:lnTo>
                <a:cubicBezTo>
                  <a:pt x="0" y="70907"/>
                  <a:pt x="70907" y="0"/>
                  <a:pt x="158375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365230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226480E-F4E6-734F-BFA7-6FD4C6081C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098093" cy="6858000"/>
          </a:xfrm>
          <a:custGeom>
            <a:avLst/>
            <a:gdLst>
              <a:gd name="connsiteX0" fmla="*/ 0 w 5098093"/>
              <a:gd name="connsiteY0" fmla="*/ 0 h 6858000"/>
              <a:gd name="connsiteX1" fmla="*/ 4043196 w 5098093"/>
              <a:gd name="connsiteY1" fmla="*/ 0 h 6858000"/>
              <a:gd name="connsiteX2" fmla="*/ 5098093 w 5098093"/>
              <a:gd name="connsiteY2" fmla="*/ 3429000 h 6858000"/>
              <a:gd name="connsiteX3" fmla="*/ 4043196 w 5098093"/>
              <a:gd name="connsiteY3" fmla="*/ 6858000 h 6858000"/>
              <a:gd name="connsiteX4" fmla="*/ 0 w 5098093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8093" h="6858000">
                <a:moveTo>
                  <a:pt x="0" y="0"/>
                </a:moveTo>
                <a:lnTo>
                  <a:pt x="4043196" y="0"/>
                </a:lnTo>
                <a:lnTo>
                  <a:pt x="5098093" y="3429000"/>
                </a:lnTo>
                <a:lnTo>
                  <a:pt x="4043196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50022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DDFEF29-EC81-2247-B9A0-F1274465AF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93908" y="0"/>
            <a:ext cx="5098093" cy="6858000"/>
          </a:xfrm>
          <a:custGeom>
            <a:avLst/>
            <a:gdLst>
              <a:gd name="connsiteX0" fmla="*/ 1054897 w 5098093"/>
              <a:gd name="connsiteY0" fmla="*/ 0 h 6858000"/>
              <a:gd name="connsiteX1" fmla="*/ 5098093 w 5098093"/>
              <a:gd name="connsiteY1" fmla="*/ 0 h 6858000"/>
              <a:gd name="connsiteX2" fmla="*/ 5098093 w 5098093"/>
              <a:gd name="connsiteY2" fmla="*/ 6858000 h 6858000"/>
              <a:gd name="connsiteX3" fmla="*/ 1054897 w 5098093"/>
              <a:gd name="connsiteY3" fmla="*/ 6858000 h 6858000"/>
              <a:gd name="connsiteX4" fmla="*/ 0 w 5098093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8093" h="6858000">
                <a:moveTo>
                  <a:pt x="1054897" y="0"/>
                </a:moveTo>
                <a:lnTo>
                  <a:pt x="5098093" y="0"/>
                </a:lnTo>
                <a:lnTo>
                  <a:pt x="5098093" y="6858000"/>
                </a:lnTo>
                <a:lnTo>
                  <a:pt x="1054897" y="6858000"/>
                </a:lnTo>
                <a:lnTo>
                  <a:pt x="0" y="3429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853A25-B638-D241-A4DF-859BF61F284B}"/>
              </a:ext>
            </a:extLst>
          </p:cNvPr>
          <p:cNvCxnSpPr>
            <a:cxnSpLocks/>
          </p:cNvCxnSpPr>
          <p:nvPr userDrawn="1"/>
        </p:nvCxnSpPr>
        <p:spPr>
          <a:xfrm>
            <a:off x="1972517" y="6456695"/>
            <a:ext cx="4651025" cy="1"/>
          </a:xfrm>
          <a:prstGeom prst="line">
            <a:avLst/>
          </a:prstGeom>
          <a:ln w="6350" cap="rnd">
            <a:solidFill>
              <a:schemeClr val="tx2">
                <a:alpha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740303"/>
            <a:ext cx="1432783" cy="143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0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EC0B19D-5802-264C-9CA6-76BD6116D7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7375" y="3321858"/>
            <a:ext cx="4932275" cy="2844800"/>
          </a:xfrm>
          <a:custGeom>
            <a:avLst/>
            <a:gdLst>
              <a:gd name="connsiteX0" fmla="*/ 100905 w 4932275"/>
              <a:gd name="connsiteY0" fmla="*/ 0 h 2844800"/>
              <a:gd name="connsiteX1" fmla="*/ 4831370 w 4932275"/>
              <a:gd name="connsiteY1" fmla="*/ 0 h 2844800"/>
              <a:gd name="connsiteX2" fmla="*/ 4932275 w 4932275"/>
              <a:gd name="connsiteY2" fmla="*/ 100905 h 2844800"/>
              <a:gd name="connsiteX3" fmla="*/ 4932275 w 4932275"/>
              <a:gd name="connsiteY3" fmla="*/ 2743895 h 2844800"/>
              <a:gd name="connsiteX4" fmla="*/ 4831370 w 4932275"/>
              <a:gd name="connsiteY4" fmla="*/ 2844800 h 2844800"/>
              <a:gd name="connsiteX5" fmla="*/ 100905 w 4932275"/>
              <a:gd name="connsiteY5" fmla="*/ 2844800 h 2844800"/>
              <a:gd name="connsiteX6" fmla="*/ 0 w 4932275"/>
              <a:gd name="connsiteY6" fmla="*/ 2743895 h 2844800"/>
              <a:gd name="connsiteX7" fmla="*/ 0 w 4932275"/>
              <a:gd name="connsiteY7" fmla="*/ 100905 h 2844800"/>
              <a:gd name="connsiteX8" fmla="*/ 100905 w 4932275"/>
              <a:gd name="connsiteY8" fmla="*/ 0 h 284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2275" h="2844800">
                <a:moveTo>
                  <a:pt x="100905" y="0"/>
                </a:moveTo>
                <a:lnTo>
                  <a:pt x="4831370" y="0"/>
                </a:lnTo>
                <a:cubicBezTo>
                  <a:pt x="4887098" y="0"/>
                  <a:pt x="4932275" y="45177"/>
                  <a:pt x="4932275" y="100905"/>
                </a:cubicBezTo>
                <a:lnTo>
                  <a:pt x="4932275" y="2743895"/>
                </a:lnTo>
                <a:cubicBezTo>
                  <a:pt x="4932275" y="2799623"/>
                  <a:pt x="4887098" y="2844800"/>
                  <a:pt x="4831370" y="2844800"/>
                </a:cubicBezTo>
                <a:lnTo>
                  <a:pt x="100905" y="2844800"/>
                </a:lnTo>
                <a:cubicBezTo>
                  <a:pt x="45177" y="2844800"/>
                  <a:pt x="0" y="2799623"/>
                  <a:pt x="0" y="2743895"/>
                </a:cubicBezTo>
                <a:lnTo>
                  <a:pt x="0" y="100905"/>
                </a:lnTo>
                <a:cubicBezTo>
                  <a:pt x="0" y="45177"/>
                  <a:pt x="45177" y="0"/>
                  <a:pt x="100905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>
            <a:outerShdw blurRad="76200" dist="254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400308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C0442C-F986-EA4B-99F4-EB03AFEFDE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0495" y="584200"/>
            <a:ext cx="10295406" cy="3181684"/>
          </a:xfrm>
          <a:custGeom>
            <a:avLst/>
            <a:gdLst>
              <a:gd name="connsiteX0" fmla="*/ 157334 w 10295406"/>
              <a:gd name="connsiteY0" fmla="*/ 0 h 3181684"/>
              <a:gd name="connsiteX1" fmla="*/ 10138072 w 10295406"/>
              <a:gd name="connsiteY1" fmla="*/ 0 h 3181684"/>
              <a:gd name="connsiteX2" fmla="*/ 10295406 w 10295406"/>
              <a:gd name="connsiteY2" fmla="*/ 157334 h 3181684"/>
              <a:gd name="connsiteX3" fmla="*/ 10295406 w 10295406"/>
              <a:gd name="connsiteY3" fmla="*/ 3024350 h 3181684"/>
              <a:gd name="connsiteX4" fmla="*/ 10138072 w 10295406"/>
              <a:gd name="connsiteY4" fmla="*/ 3181684 h 3181684"/>
              <a:gd name="connsiteX5" fmla="*/ 157334 w 10295406"/>
              <a:gd name="connsiteY5" fmla="*/ 3181684 h 3181684"/>
              <a:gd name="connsiteX6" fmla="*/ 0 w 10295406"/>
              <a:gd name="connsiteY6" fmla="*/ 3024350 h 3181684"/>
              <a:gd name="connsiteX7" fmla="*/ 0 w 10295406"/>
              <a:gd name="connsiteY7" fmla="*/ 157334 h 3181684"/>
              <a:gd name="connsiteX8" fmla="*/ 157334 w 10295406"/>
              <a:gd name="connsiteY8" fmla="*/ 0 h 318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95406" h="3181684">
                <a:moveTo>
                  <a:pt x="157334" y="0"/>
                </a:moveTo>
                <a:lnTo>
                  <a:pt x="10138072" y="0"/>
                </a:lnTo>
                <a:cubicBezTo>
                  <a:pt x="10224965" y="0"/>
                  <a:pt x="10295406" y="70441"/>
                  <a:pt x="10295406" y="157334"/>
                </a:cubicBezTo>
                <a:lnTo>
                  <a:pt x="10295406" y="3024350"/>
                </a:lnTo>
                <a:cubicBezTo>
                  <a:pt x="10295406" y="3111243"/>
                  <a:pt x="10224965" y="3181684"/>
                  <a:pt x="10138072" y="3181684"/>
                </a:cubicBezTo>
                <a:lnTo>
                  <a:pt x="157334" y="3181684"/>
                </a:lnTo>
                <a:cubicBezTo>
                  <a:pt x="70441" y="3181684"/>
                  <a:pt x="0" y="3111243"/>
                  <a:pt x="0" y="3024350"/>
                </a:cubicBezTo>
                <a:lnTo>
                  <a:pt x="0" y="157334"/>
                </a:lnTo>
                <a:cubicBezTo>
                  <a:pt x="0" y="70441"/>
                  <a:pt x="70441" y="0"/>
                  <a:pt x="157334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268572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1B043E4-C0F2-A84A-8ABE-65EC8EF44A04}"/>
              </a:ext>
            </a:extLst>
          </p:cNvPr>
          <p:cNvSpPr/>
          <p:nvPr userDrawn="1"/>
        </p:nvSpPr>
        <p:spPr>
          <a:xfrm>
            <a:off x="11785052" y="2932971"/>
            <a:ext cx="199696" cy="992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215130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8" r:id="rId2"/>
    <p:sldLayoutId id="2147483684" r:id="rId3"/>
    <p:sldLayoutId id="2147483680" r:id="rId4"/>
    <p:sldLayoutId id="2147483682" r:id="rId5"/>
    <p:sldLayoutId id="2147483685" r:id="rId6"/>
    <p:sldLayoutId id="2147483687" r:id="rId7"/>
    <p:sldLayoutId id="2147483688" r:id="rId8"/>
    <p:sldLayoutId id="2147483690" r:id="rId9"/>
    <p:sldLayoutId id="2147483691" r:id="rId10"/>
    <p:sldLayoutId id="2147483693" r:id="rId11"/>
    <p:sldLayoutId id="2147483695" r:id="rId12"/>
    <p:sldLayoutId id="2147483696" r:id="rId13"/>
    <p:sldLayoutId id="2147483697" r:id="rId14"/>
    <p:sldLayoutId id="2147483698" r:id="rId15"/>
    <p:sldLayoutId id="2147483701" r:id="rId16"/>
    <p:sldLayoutId id="2147483702" r:id="rId17"/>
    <p:sldLayoutId id="2147483703" r:id="rId18"/>
    <p:sldLayoutId id="2147483704" r:id="rId19"/>
    <p:sldLayoutId id="2147483706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27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391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  <p15:guide id="7" pos="5654" userDrawn="1">
          <p15:clr>
            <a:srgbClr val="F26B43"/>
          </p15:clr>
        </p15:guide>
        <p15:guide id="8" pos="2026" userDrawn="1">
          <p15:clr>
            <a:srgbClr val="F26B43"/>
          </p15:clr>
        </p15:guide>
        <p15:guide id="9" orient="horz" pos="3158" userDrawn="1">
          <p15:clr>
            <a:srgbClr val="F26B43"/>
          </p15:clr>
        </p15:guide>
        <p15:guide id="10" orient="horz" pos="116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B80E50-78C2-9736-26CA-C72EB3F54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3AEF5-3CDC-09D5-A52D-DFC9B77DA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2858A-02C0-5CB4-3E73-0097058E2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7F0DFA-D167-4C1F-834F-4754726FD512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304C1-E9B3-0F18-42E6-23AFB1C99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A3894-454D-D05C-1CF3-3784C6D68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966332-6393-4A5B-B108-27511F0D1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9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2" Type="http://schemas.openxmlformats.org/officeDocument/2006/relationships/diagramData" Target="../diagrams/data12.xml"/><Relationship Id="rId16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5" Type="http://schemas.openxmlformats.org/officeDocument/2006/relationships/diagramColors" Target="../diagrams/colors14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diagramLayout" Target="../diagrams/layout17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diagramData" Target="../diagrams/data17.xml"/><Relationship Id="rId2" Type="http://schemas.openxmlformats.org/officeDocument/2006/relationships/diagramData" Target="../diagrams/data15.xml"/><Relationship Id="rId16" Type="http://schemas.microsoft.com/office/2007/relationships/diagramDrawing" Target="../diagrams/drawing1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5" Type="http://schemas.openxmlformats.org/officeDocument/2006/relationships/diagramColors" Target="../diagrams/colors17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Relationship Id="rId14" Type="http://schemas.openxmlformats.org/officeDocument/2006/relationships/diagramQuickStyle" Target="../diagrams/quickStyle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diagramLayout" Target="../diagrams/layout18.xml"/><Relationship Id="rId7" Type="http://schemas.openxmlformats.org/officeDocument/2006/relationships/image" Target="../media/image86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Relationship Id="rId9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86.svg"/><Relationship Id="rId7" Type="http://schemas.openxmlformats.org/officeDocument/2006/relationships/image" Target="../media/image90.svg"/><Relationship Id="rId12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88.sv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image" Target="../media/image8.png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19" Type="http://schemas.openxmlformats.org/officeDocument/2006/relationships/image" Target="../media/image10.png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6.xml"/><Relationship Id="rId7" Type="http://schemas.openxmlformats.org/officeDocument/2006/relationships/chart" Target="../charts/chart1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image" Target="../media/image120.png"/><Relationship Id="rId42" Type="http://schemas.openxmlformats.org/officeDocument/2006/relationships/customXml" Target="../ink/ink20.xml"/><Relationship Id="rId63" Type="http://schemas.openxmlformats.org/officeDocument/2006/relationships/image" Target="../media/image33.png"/><Relationship Id="rId84" Type="http://schemas.openxmlformats.org/officeDocument/2006/relationships/customXml" Target="../ink/ink41.xml"/><Relationship Id="rId138" Type="http://schemas.openxmlformats.org/officeDocument/2006/relationships/customXml" Target="../ink/ink68.xml"/><Relationship Id="rId159" Type="http://schemas.openxmlformats.org/officeDocument/2006/relationships/image" Target="../media/image82.png"/><Relationship Id="rId107" Type="http://schemas.openxmlformats.org/officeDocument/2006/relationships/image" Target="../media/image55.png"/><Relationship Id="rId11" Type="http://schemas.openxmlformats.org/officeDocument/2006/relationships/image" Target="../media/image710.png"/><Relationship Id="rId32" Type="http://schemas.openxmlformats.org/officeDocument/2006/relationships/customXml" Target="../ink/ink15.xml"/><Relationship Id="rId53" Type="http://schemas.openxmlformats.org/officeDocument/2006/relationships/image" Target="../media/image28.png"/><Relationship Id="rId74" Type="http://schemas.openxmlformats.org/officeDocument/2006/relationships/customXml" Target="../ink/ink36.xml"/><Relationship Id="rId128" Type="http://schemas.openxmlformats.org/officeDocument/2006/relationships/customXml" Target="../ink/ink63.xml"/><Relationship Id="rId149" Type="http://schemas.openxmlformats.org/officeDocument/2006/relationships/image" Target="../media/image76.png"/><Relationship Id="rId5" Type="http://schemas.openxmlformats.org/officeDocument/2006/relationships/image" Target="../media/image410.png"/><Relationship Id="rId95" Type="http://schemas.openxmlformats.org/officeDocument/2006/relationships/image" Target="../media/image49.png"/><Relationship Id="rId160" Type="http://schemas.openxmlformats.org/officeDocument/2006/relationships/image" Target="../media/image83.jpg"/><Relationship Id="rId22" Type="http://schemas.openxmlformats.org/officeDocument/2006/relationships/customXml" Target="../ink/ink10.xml"/><Relationship Id="rId43" Type="http://schemas.openxmlformats.org/officeDocument/2006/relationships/image" Target="../media/image23.png"/><Relationship Id="rId64" Type="http://schemas.openxmlformats.org/officeDocument/2006/relationships/customXml" Target="../ink/ink31.xml"/><Relationship Id="rId118" Type="http://schemas.openxmlformats.org/officeDocument/2006/relationships/customXml" Target="../ink/ink58.xml"/><Relationship Id="rId139" Type="http://schemas.openxmlformats.org/officeDocument/2006/relationships/image" Target="../media/image71.png"/><Relationship Id="rId85" Type="http://schemas.openxmlformats.org/officeDocument/2006/relationships/image" Target="../media/image44.png"/><Relationship Id="rId150" Type="http://schemas.openxmlformats.org/officeDocument/2006/relationships/customXml" Target="../ink/ink74.xml"/><Relationship Id="rId12" Type="http://schemas.openxmlformats.org/officeDocument/2006/relationships/customXml" Target="../ink/ink5.xml"/><Relationship Id="rId17" Type="http://schemas.openxmlformats.org/officeDocument/2006/relationships/image" Target="../media/image100.png"/><Relationship Id="rId33" Type="http://schemas.openxmlformats.org/officeDocument/2006/relationships/image" Target="../media/image18.png"/><Relationship Id="rId38" Type="http://schemas.openxmlformats.org/officeDocument/2006/relationships/customXml" Target="../ink/ink18.xml"/><Relationship Id="rId59" Type="http://schemas.openxmlformats.org/officeDocument/2006/relationships/image" Target="../media/image31.png"/><Relationship Id="rId103" Type="http://schemas.openxmlformats.org/officeDocument/2006/relationships/image" Target="../media/image53.png"/><Relationship Id="rId108" Type="http://schemas.openxmlformats.org/officeDocument/2006/relationships/customXml" Target="../ink/ink53.xml"/><Relationship Id="rId124" Type="http://schemas.openxmlformats.org/officeDocument/2006/relationships/customXml" Target="../ink/ink61.xml"/><Relationship Id="rId129" Type="http://schemas.openxmlformats.org/officeDocument/2006/relationships/image" Target="../media/image66.png"/><Relationship Id="rId54" Type="http://schemas.openxmlformats.org/officeDocument/2006/relationships/customXml" Target="../ink/ink26.xml"/><Relationship Id="rId70" Type="http://schemas.openxmlformats.org/officeDocument/2006/relationships/customXml" Target="../ink/ink34.xml"/><Relationship Id="rId75" Type="http://schemas.openxmlformats.org/officeDocument/2006/relationships/image" Target="../media/image39.png"/><Relationship Id="rId91" Type="http://schemas.openxmlformats.org/officeDocument/2006/relationships/image" Target="../media/image47.png"/><Relationship Id="rId96" Type="http://schemas.openxmlformats.org/officeDocument/2006/relationships/customXml" Target="../ink/ink47.xml"/><Relationship Id="rId140" Type="http://schemas.openxmlformats.org/officeDocument/2006/relationships/customXml" Target="../ink/ink69.xml"/><Relationship Id="rId145" Type="http://schemas.openxmlformats.org/officeDocument/2006/relationships/image" Target="../media/image74.png"/><Relationship Id="rId161" Type="http://schemas.openxmlformats.org/officeDocument/2006/relationships/image" Target="../media/image84.png"/><Relationship Id="rId1" Type="http://schemas.openxmlformats.org/officeDocument/2006/relationships/slideLayout" Target="../slideLayouts/slideLayout30.xml"/><Relationship Id="rId6" Type="http://schemas.openxmlformats.org/officeDocument/2006/relationships/customXml" Target="../ink/ink2.xml"/><Relationship Id="rId23" Type="http://schemas.openxmlformats.org/officeDocument/2006/relationships/image" Target="../media/image13.png"/><Relationship Id="rId28" Type="http://schemas.openxmlformats.org/officeDocument/2006/relationships/customXml" Target="../ink/ink13.xml"/><Relationship Id="rId49" Type="http://schemas.openxmlformats.org/officeDocument/2006/relationships/image" Target="../media/image26.png"/><Relationship Id="rId114" Type="http://schemas.openxmlformats.org/officeDocument/2006/relationships/customXml" Target="../ink/ink56.xml"/><Relationship Id="rId119" Type="http://schemas.openxmlformats.org/officeDocument/2006/relationships/image" Target="../media/image61.png"/><Relationship Id="rId44" Type="http://schemas.openxmlformats.org/officeDocument/2006/relationships/customXml" Target="../ink/ink21.xml"/><Relationship Id="rId60" Type="http://schemas.openxmlformats.org/officeDocument/2006/relationships/customXml" Target="../ink/ink29.xml"/><Relationship Id="rId65" Type="http://schemas.openxmlformats.org/officeDocument/2006/relationships/image" Target="../media/image34.png"/><Relationship Id="rId81" Type="http://schemas.openxmlformats.org/officeDocument/2006/relationships/image" Target="../media/image42.png"/><Relationship Id="rId86" Type="http://schemas.openxmlformats.org/officeDocument/2006/relationships/customXml" Target="../ink/ink42.xml"/><Relationship Id="rId130" Type="http://schemas.openxmlformats.org/officeDocument/2006/relationships/customXml" Target="../ink/ink64.xml"/><Relationship Id="rId135" Type="http://schemas.openxmlformats.org/officeDocument/2006/relationships/image" Target="../media/image69.png"/><Relationship Id="rId151" Type="http://schemas.openxmlformats.org/officeDocument/2006/relationships/image" Target="../media/image77.png"/><Relationship Id="rId156" Type="http://schemas.openxmlformats.org/officeDocument/2006/relationships/image" Target="../media/image80.png"/><Relationship Id="rId13" Type="http://schemas.openxmlformats.org/officeDocument/2006/relationships/image" Target="../media/image83.png"/><Relationship Id="rId18" Type="http://schemas.openxmlformats.org/officeDocument/2006/relationships/customXml" Target="../ink/ink8.xml"/><Relationship Id="rId39" Type="http://schemas.openxmlformats.org/officeDocument/2006/relationships/image" Target="../media/image21.png"/><Relationship Id="rId109" Type="http://schemas.openxmlformats.org/officeDocument/2006/relationships/image" Target="../media/image56.png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29.png"/><Relationship Id="rId76" Type="http://schemas.openxmlformats.org/officeDocument/2006/relationships/customXml" Target="../ink/ink37.xml"/><Relationship Id="rId97" Type="http://schemas.openxmlformats.org/officeDocument/2006/relationships/image" Target="../media/image50.png"/><Relationship Id="rId104" Type="http://schemas.openxmlformats.org/officeDocument/2006/relationships/customXml" Target="../ink/ink51.xml"/><Relationship Id="rId120" Type="http://schemas.openxmlformats.org/officeDocument/2006/relationships/customXml" Target="../ink/ink59.xml"/><Relationship Id="rId125" Type="http://schemas.openxmlformats.org/officeDocument/2006/relationships/image" Target="../media/image64.png"/><Relationship Id="rId141" Type="http://schemas.openxmlformats.org/officeDocument/2006/relationships/image" Target="../media/image72.png"/><Relationship Id="rId146" Type="http://schemas.openxmlformats.org/officeDocument/2006/relationships/customXml" Target="../ink/ink72.xml"/><Relationship Id="rId7" Type="http://schemas.openxmlformats.org/officeDocument/2006/relationships/image" Target="../media/image510.png"/><Relationship Id="rId71" Type="http://schemas.openxmlformats.org/officeDocument/2006/relationships/image" Target="../media/image37.png"/><Relationship Id="rId92" Type="http://schemas.openxmlformats.org/officeDocument/2006/relationships/customXml" Target="../ink/ink45.xml"/><Relationship Id="rId162" Type="http://schemas.openxmlformats.org/officeDocument/2006/relationships/image" Target="../media/image85.jpg"/><Relationship Id="rId2" Type="http://schemas.openxmlformats.org/officeDocument/2006/relationships/image" Target="../media/image14.jpg"/><Relationship Id="rId29" Type="http://schemas.openxmlformats.org/officeDocument/2006/relationships/image" Target="../media/image16.png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../media/image24.png"/><Relationship Id="rId66" Type="http://schemas.openxmlformats.org/officeDocument/2006/relationships/customXml" Target="../ink/ink32.xml"/><Relationship Id="rId87" Type="http://schemas.openxmlformats.org/officeDocument/2006/relationships/image" Target="../media/image45.png"/><Relationship Id="rId110" Type="http://schemas.openxmlformats.org/officeDocument/2006/relationships/customXml" Target="../ink/ink54.xml"/><Relationship Id="rId115" Type="http://schemas.openxmlformats.org/officeDocument/2006/relationships/image" Target="../media/image59.png"/><Relationship Id="rId131" Type="http://schemas.openxmlformats.org/officeDocument/2006/relationships/image" Target="../media/image67.png"/><Relationship Id="rId136" Type="http://schemas.openxmlformats.org/officeDocument/2006/relationships/customXml" Target="../ink/ink67.xml"/><Relationship Id="rId157" Type="http://schemas.openxmlformats.org/officeDocument/2006/relationships/image" Target="../media/image81.png"/><Relationship Id="rId61" Type="http://schemas.openxmlformats.org/officeDocument/2006/relationships/image" Target="../media/image32.png"/><Relationship Id="rId82" Type="http://schemas.openxmlformats.org/officeDocument/2006/relationships/customXml" Target="../ink/ink40.xml"/><Relationship Id="rId152" Type="http://schemas.openxmlformats.org/officeDocument/2006/relationships/customXml" Target="../ink/ink75.xml"/><Relationship Id="rId19" Type="http://schemas.openxmlformats.org/officeDocument/2006/relationships/image" Target="../media/image110.png"/><Relationship Id="rId14" Type="http://schemas.openxmlformats.org/officeDocument/2006/relationships/customXml" Target="../ink/ink6.xml"/><Relationship Id="rId30" Type="http://schemas.openxmlformats.org/officeDocument/2006/relationships/customXml" Target="../ink/ink14.xml"/><Relationship Id="rId35" Type="http://schemas.openxmlformats.org/officeDocument/2006/relationships/image" Target="../media/image19.png"/><Relationship Id="rId56" Type="http://schemas.openxmlformats.org/officeDocument/2006/relationships/customXml" Target="../ink/ink27.xml"/><Relationship Id="rId77" Type="http://schemas.openxmlformats.org/officeDocument/2006/relationships/image" Target="../media/image40.png"/><Relationship Id="rId100" Type="http://schemas.openxmlformats.org/officeDocument/2006/relationships/customXml" Target="../ink/ink49.xml"/><Relationship Id="rId105" Type="http://schemas.openxmlformats.org/officeDocument/2006/relationships/image" Target="../media/image54.png"/><Relationship Id="rId126" Type="http://schemas.openxmlformats.org/officeDocument/2006/relationships/customXml" Target="../ink/ink62.xml"/><Relationship Id="rId147" Type="http://schemas.openxmlformats.org/officeDocument/2006/relationships/image" Target="../media/image75.png"/><Relationship Id="rId8" Type="http://schemas.openxmlformats.org/officeDocument/2006/relationships/customXml" Target="../ink/ink3.xml"/><Relationship Id="rId51" Type="http://schemas.openxmlformats.org/officeDocument/2006/relationships/image" Target="../media/image27.png"/><Relationship Id="rId72" Type="http://schemas.openxmlformats.org/officeDocument/2006/relationships/customXml" Target="../ink/ink35.xml"/><Relationship Id="rId93" Type="http://schemas.openxmlformats.org/officeDocument/2006/relationships/image" Target="../media/image48.png"/><Relationship Id="rId98" Type="http://schemas.openxmlformats.org/officeDocument/2006/relationships/customXml" Target="../ink/ink48.xml"/><Relationship Id="rId121" Type="http://schemas.openxmlformats.org/officeDocument/2006/relationships/image" Target="../media/image62.png"/><Relationship Id="rId142" Type="http://schemas.openxmlformats.org/officeDocument/2006/relationships/customXml" Target="../ink/ink70.xml"/><Relationship Id="rId163" Type="http://schemas.openxmlformats.org/officeDocument/2006/relationships/image" Target="../media/image3.png"/><Relationship Id="rId3" Type="http://schemas.openxmlformats.org/officeDocument/2006/relationships/image" Target="../media/image15.jpg"/><Relationship Id="rId25" Type="http://schemas.openxmlformats.org/officeDocument/2006/relationships/image" Target="../media/image14.png"/><Relationship Id="rId46" Type="http://schemas.openxmlformats.org/officeDocument/2006/relationships/customXml" Target="../ink/ink22.xml"/><Relationship Id="rId67" Type="http://schemas.openxmlformats.org/officeDocument/2006/relationships/image" Target="../media/image35.png"/><Relationship Id="rId116" Type="http://schemas.openxmlformats.org/officeDocument/2006/relationships/customXml" Target="../ink/ink57.xml"/><Relationship Id="rId137" Type="http://schemas.openxmlformats.org/officeDocument/2006/relationships/image" Target="../media/image70.png"/><Relationship Id="rId158" Type="http://schemas.microsoft.com/office/2007/relationships/hdphoto" Target="../media/hdphoto1.wdp"/><Relationship Id="rId20" Type="http://schemas.openxmlformats.org/officeDocument/2006/relationships/customXml" Target="../ink/ink9.xml"/><Relationship Id="rId41" Type="http://schemas.openxmlformats.org/officeDocument/2006/relationships/image" Target="../media/image22.png"/><Relationship Id="rId62" Type="http://schemas.openxmlformats.org/officeDocument/2006/relationships/customXml" Target="../ink/ink30.xml"/><Relationship Id="rId83" Type="http://schemas.openxmlformats.org/officeDocument/2006/relationships/image" Target="../media/image43.png"/><Relationship Id="rId88" Type="http://schemas.openxmlformats.org/officeDocument/2006/relationships/customXml" Target="../ink/ink43.xml"/><Relationship Id="rId111" Type="http://schemas.openxmlformats.org/officeDocument/2006/relationships/image" Target="../media/image57.png"/><Relationship Id="rId132" Type="http://schemas.openxmlformats.org/officeDocument/2006/relationships/customXml" Target="../ink/ink65.xml"/><Relationship Id="rId153" Type="http://schemas.openxmlformats.org/officeDocument/2006/relationships/image" Target="../media/image78.png"/><Relationship Id="rId15" Type="http://schemas.openxmlformats.org/officeDocument/2006/relationships/image" Target="../media/image90.png"/><Relationship Id="rId36" Type="http://schemas.openxmlformats.org/officeDocument/2006/relationships/customXml" Target="../ink/ink17.xml"/><Relationship Id="rId57" Type="http://schemas.openxmlformats.org/officeDocument/2006/relationships/image" Target="../media/image30.png"/><Relationship Id="rId106" Type="http://schemas.openxmlformats.org/officeDocument/2006/relationships/customXml" Target="../ink/ink52.xml"/><Relationship Id="rId127" Type="http://schemas.openxmlformats.org/officeDocument/2006/relationships/image" Target="../media/image65.png"/><Relationship Id="rId10" Type="http://schemas.openxmlformats.org/officeDocument/2006/relationships/customXml" Target="../ink/ink4.xml"/><Relationship Id="rId31" Type="http://schemas.openxmlformats.org/officeDocument/2006/relationships/image" Target="../media/image17.png"/><Relationship Id="rId52" Type="http://schemas.openxmlformats.org/officeDocument/2006/relationships/customXml" Target="../ink/ink25.xml"/><Relationship Id="rId73" Type="http://schemas.openxmlformats.org/officeDocument/2006/relationships/image" Target="../media/image38.png"/><Relationship Id="rId78" Type="http://schemas.openxmlformats.org/officeDocument/2006/relationships/customXml" Target="../ink/ink38.xml"/><Relationship Id="rId94" Type="http://schemas.openxmlformats.org/officeDocument/2006/relationships/customXml" Target="../ink/ink46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openxmlformats.org/officeDocument/2006/relationships/customXml" Target="../ink/ink60.xml"/><Relationship Id="rId143" Type="http://schemas.openxmlformats.org/officeDocument/2006/relationships/image" Target="../media/image73.png"/><Relationship Id="rId148" Type="http://schemas.openxmlformats.org/officeDocument/2006/relationships/customXml" Target="../ink/ink73.xml"/><Relationship Id="rId4" Type="http://schemas.openxmlformats.org/officeDocument/2006/relationships/customXml" Target="../ink/ink1.xml"/><Relationship Id="rId9" Type="http://schemas.openxmlformats.org/officeDocument/2006/relationships/image" Target="../media/image610.png"/><Relationship Id="rId26" Type="http://schemas.openxmlformats.org/officeDocument/2006/relationships/customXml" Target="../ink/ink12.xml"/><Relationship Id="rId47" Type="http://schemas.openxmlformats.org/officeDocument/2006/relationships/image" Target="../media/image25.png"/><Relationship Id="rId68" Type="http://schemas.openxmlformats.org/officeDocument/2006/relationships/customXml" Target="../ink/ink33.xml"/><Relationship Id="rId89" Type="http://schemas.openxmlformats.org/officeDocument/2006/relationships/image" Target="../media/image46.png"/><Relationship Id="rId112" Type="http://schemas.openxmlformats.org/officeDocument/2006/relationships/customXml" Target="../ink/ink55.xml"/><Relationship Id="rId133" Type="http://schemas.openxmlformats.org/officeDocument/2006/relationships/image" Target="../media/image68.png"/><Relationship Id="rId154" Type="http://schemas.openxmlformats.org/officeDocument/2006/relationships/customXml" Target="../ink/ink76.xml"/><Relationship Id="rId16" Type="http://schemas.openxmlformats.org/officeDocument/2006/relationships/customXml" Target="../ink/ink7.xml"/><Relationship Id="rId37" Type="http://schemas.openxmlformats.org/officeDocument/2006/relationships/image" Target="../media/image20.png"/><Relationship Id="rId58" Type="http://schemas.openxmlformats.org/officeDocument/2006/relationships/customXml" Target="../ink/ink28.xml"/><Relationship Id="rId79" Type="http://schemas.openxmlformats.org/officeDocument/2006/relationships/image" Target="../media/image41.png"/><Relationship Id="rId102" Type="http://schemas.openxmlformats.org/officeDocument/2006/relationships/customXml" Target="../ink/ink50.xml"/><Relationship Id="rId123" Type="http://schemas.openxmlformats.org/officeDocument/2006/relationships/image" Target="../media/image63.png"/><Relationship Id="rId144" Type="http://schemas.openxmlformats.org/officeDocument/2006/relationships/customXml" Target="../ink/ink71.xml"/><Relationship Id="rId90" Type="http://schemas.openxmlformats.org/officeDocument/2006/relationships/customXml" Target="../ink/ink44.xml"/><Relationship Id="rId27" Type="http://schemas.openxmlformats.org/officeDocument/2006/relationships/image" Target="../media/image15.png"/><Relationship Id="rId48" Type="http://schemas.openxmlformats.org/officeDocument/2006/relationships/customXml" Target="../ink/ink23.xml"/><Relationship Id="rId69" Type="http://schemas.openxmlformats.org/officeDocument/2006/relationships/image" Target="../media/image36.png"/><Relationship Id="rId113" Type="http://schemas.openxmlformats.org/officeDocument/2006/relationships/image" Target="../media/image58.png"/><Relationship Id="rId134" Type="http://schemas.openxmlformats.org/officeDocument/2006/relationships/customXml" Target="../ink/ink66.xml"/><Relationship Id="rId80" Type="http://schemas.openxmlformats.org/officeDocument/2006/relationships/customXml" Target="../ink/ink39.xml"/><Relationship Id="rId155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5" t="39164" r="12995" b="40758"/>
          <a:stretch/>
        </p:blipFill>
        <p:spPr>
          <a:xfrm>
            <a:off x="119336" y="188640"/>
            <a:ext cx="2176243" cy="57606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39416" y="2534576"/>
            <a:ext cx="10441160" cy="7920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81795E-E4E0-3E46-91EE-554979B8DDEF}"/>
              </a:ext>
            </a:extLst>
          </p:cNvPr>
          <p:cNvSpPr txBox="1"/>
          <p:nvPr/>
        </p:nvSpPr>
        <p:spPr>
          <a:xfrm>
            <a:off x="983432" y="2807509"/>
            <a:ext cx="982427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Raleway" panose="020B0604020202020204" charset="0"/>
              </a:rPr>
              <a:t>Critical Minerals</a:t>
            </a:r>
            <a:r>
              <a:rPr lang="en-US" sz="1600" b="1" dirty="0">
                <a:solidFill>
                  <a:schemeClr val="bg1"/>
                </a:solidFill>
                <a:latin typeface="Raleway" panose="020B0604020202020204" charset="0"/>
              </a:rPr>
              <a:t>: The New Foundations for a </a:t>
            </a:r>
            <a:r>
              <a:rPr lang="en-US" sz="1600" b="1" dirty="0" smtClean="0">
                <a:solidFill>
                  <a:schemeClr val="bg1"/>
                </a:solidFill>
                <a:latin typeface="Raleway" panose="020B0604020202020204" charset="0"/>
              </a:rPr>
              <a:t>Clean Resilient </a:t>
            </a:r>
            <a:r>
              <a:rPr lang="en-US" sz="1600" b="1" dirty="0">
                <a:solidFill>
                  <a:schemeClr val="bg1"/>
                </a:solidFill>
                <a:latin typeface="Raleway" panose="020B0604020202020204" charset="0"/>
              </a:rPr>
              <a:t>and Competitive Global Energy System</a:t>
            </a:r>
          </a:p>
        </p:txBody>
      </p:sp>
      <p:sp>
        <p:nvSpPr>
          <p:cNvPr id="9" name="Rectangle 8"/>
          <p:cNvSpPr/>
          <p:nvPr/>
        </p:nvSpPr>
        <p:spPr>
          <a:xfrm>
            <a:off x="4171995" y="3986871"/>
            <a:ext cx="37898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1F1F1F"/>
                </a:solidFill>
                <a:latin typeface="Raleway" panose="020B0604020202020204" charset="0"/>
              </a:rPr>
              <a:t>IEF Industry Advisory Council Meeting</a:t>
            </a:r>
            <a:endParaRPr lang="en-US" sz="1600" dirty="0">
              <a:latin typeface="Raleway" panose="020B0604020202020204" charset="0"/>
            </a:endParaRPr>
          </a:p>
        </p:txBody>
      </p:sp>
      <p:sp>
        <p:nvSpPr>
          <p:cNvPr id="10" name="Google Shape;105;p1"/>
          <p:cNvSpPr txBox="1"/>
          <p:nvPr/>
        </p:nvSpPr>
        <p:spPr>
          <a:xfrm>
            <a:off x="191344" y="5760797"/>
            <a:ext cx="244827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1F1F1F"/>
                </a:solidFill>
                <a:latin typeface="Raleway"/>
                <a:ea typeface="Raleway"/>
                <a:cs typeface="Raleway"/>
                <a:sym typeface="Raleway"/>
              </a:rPr>
              <a:t>Presented by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1F1F1F"/>
                </a:solidFill>
                <a:latin typeface="Raleway"/>
                <a:ea typeface="Raleway"/>
                <a:cs typeface="Raleway"/>
                <a:sym typeface="Raleway"/>
              </a:rPr>
              <a:t>Ayla Majid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1F1F1F"/>
                </a:solidFill>
                <a:latin typeface="Raleway"/>
                <a:ea typeface="Raleway"/>
                <a:cs typeface="Raleway"/>
                <a:sym typeface="Raleway"/>
              </a:rPr>
              <a:t>CEO &amp; Founder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rgbClr val="1F1F1F"/>
                </a:solidFill>
                <a:latin typeface="Raleway"/>
                <a:ea typeface="Raleway"/>
                <a:cs typeface="Raleway"/>
                <a:sym typeface="Raleway"/>
              </a:rPr>
              <a:t>Planetive</a:t>
            </a:r>
            <a:endParaRPr sz="14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F39E02-DC7E-4D49-BE89-B5CA75049B39}"/>
              </a:ext>
            </a:extLst>
          </p:cNvPr>
          <p:cNvSpPr txBox="1"/>
          <p:nvPr/>
        </p:nvSpPr>
        <p:spPr>
          <a:xfrm>
            <a:off x="5122737" y="5976240"/>
            <a:ext cx="1888337" cy="73866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endParaRPr lang="en-US" sz="1600" spc="300" dirty="0">
              <a:solidFill>
                <a:schemeClr val="tx1">
                  <a:alpha val="80000"/>
                </a:schemeClr>
              </a:solidFill>
              <a:latin typeface="Raleway Medium" panose="020B0503030101060003" pitchFamily="34" charset="77"/>
            </a:endParaRPr>
          </a:p>
          <a:p>
            <a:pPr algn="ctr"/>
            <a:r>
              <a:rPr lang="en-US" sz="1600" spc="300" dirty="0">
                <a:solidFill>
                  <a:schemeClr val="tx1">
                    <a:alpha val="80000"/>
                  </a:schemeClr>
                </a:solidFill>
                <a:latin typeface="Raleway Medium" panose="020B0503030101060003" pitchFamily="34" charset="77"/>
              </a:rPr>
              <a:t> </a:t>
            </a:r>
          </a:p>
          <a:p>
            <a:pPr algn="ctr"/>
            <a:r>
              <a:rPr lang="en-US" sz="1600" spc="300" dirty="0" smtClean="0">
                <a:solidFill>
                  <a:schemeClr val="tx1">
                    <a:alpha val="80000"/>
                  </a:schemeClr>
                </a:solidFill>
                <a:latin typeface="Raleway Medium" panose="020B0503030101060003" pitchFamily="34" charset="77"/>
              </a:rPr>
              <a:t>February 2026</a:t>
            </a:r>
            <a:endParaRPr lang="en-US" sz="1600" spc="300" dirty="0">
              <a:solidFill>
                <a:schemeClr val="tx1">
                  <a:alpha val="80000"/>
                </a:schemeClr>
              </a:solidFill>
              <a:latin typeface="Raleway Medium" panose="020B0503030101060003" pitchFamily="34" charset="77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7568" y="3430320"/>
            <a:ext cx="8232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latin typeface="Raleway" panose="020B0604020202020204" charset="0"/>
              </a:rPr>
              <a:t>Digital Infrastructure as a New Pillar of Critical Minerals Supply Security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647728" y="3861048"/>
            <a:ext cx="468052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67408" y="923326"/>
            <a:ext cx="3399682" cy="50968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05427337"/>
              </p:ext>
            </p:extLst>
          </p:nvPr>
        </p:nvGraphicFramePr>
        <p:xfrm>
          <a:off x="2607714" y="692696"/>
          <a:ext cx="6547357" cy="3126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5410925" y="2020843"/>
            <a:ext cx="953962" cy="415498"/>
          </a:xfrm>
          <a:prstGeom prst="rect">
            <a:avLst/>
          </a:prstGeom>
          <a:solidFill>
            <a:srgbClr val="ACA9A9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700" b="1" dirty="0">
                <a:solidFill>
                  <a:schemeClr val="tx2"/>
                </a:solidFill>
                <a:latin typeface="Raleway" panose="020B0604020202020204" charset="0"/>
              </a:rPr>
              <a:t>Financeable Critical Minerals Ecosystem</a:t>
            </a:r>
          </a:p>
        </p:txBody>
      </p:sp>
      <p:cxnSp>
        <p:nvCxnSpPr>
          <p:cNvPr id="8" name="Elbow Connector 7"/>
          <p:cNvCxnSpPr/>
          <p:nvPr/>
        </p:nvCxnSpPr>
        <p:spPr>
          <a:xfrm rot="10800000">
            <a:off x="4462004" y="1183895"/>
            <a:ext cx="492427" cy="329693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56372" y="125767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Raleway" panose="020B0604020202020204" charset="0"/>
              </a:rPr>
              <a:t>Digital Infrastructure as a New Pillar of Critical Mineral Supply Security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28AF0A3-1D05-8747-8ABB-282831D96E16}"/>
              </a:ext>
            </a:extLst>
          </p:cNvPr>
          <p:cNvGrpSpPr/>
          <p:nvPr/>
        </p:nvGrpSpPr>
        <p:grpSpPr>
          <a:xfrm>
            <a:off x="407589" y="495099"/>
            <a:ext cx="1327266" cy="45719"/>
            <a:chOff x="780188" y="584199"/>
            <a:chExt cx="1244080" cy="16927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5C81CDB-6243-B74F-B8D2-B568EB53B805}"/>
                </a:ext>
              </a:extLst>
            </p:cNvPr>
            <p:cNvGrpSpPr/>
            <p:nvPr/>
          </p:nvGrpSpPr>
          <p:grpSpPr>
            <a:xfrm flipH="1">
              <a:off x="780188" y="668837"/>
              <a:ext cx="1089205" cy="0"/>
              <a:chOff x="5512299" y="2857364"/>
              <a:chExt cx="2334806" cy="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ADC0720F-2C6A-DD4E-BB59-8ECA3BA4A53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6096001" y="2273662"/>
                <a:ext cx="0" cy="1167403"/>
              </a:xfrm>
              <a:prstGeom prst="line">
                <a:avLst/>
              </a:prstGeom>
              <a:ln w="127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0E6E702-58FB-9243-A123-69BC0704A7F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7263404" y="2273662"/>
                <a:ext cx="0" cy="1167403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768A04E-C596-DA49-A7F8-74D563DFE2B0}"/>
                </a:ext>
              </a:extLst>
            </p:cNvPr>
            <p:cNvSpPr txBox="1"/>
            <p:nvPr/>
          </p:nvSpPr>
          <p:spPr>
            <a:xfrm>
              <a:off x="2024203" y="584199"/>
              <a:ext cx="65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endParaRPr lang="en-US" sz="1100" dirty="0">
                <a:solidFill>
                  <a:schemeClr val="accent6"/>
                </a:solidFill>
                <a:latin typeface="Raleway Medium" panose="020B0503030101060003" pitchFamily="34" charset="77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911660" y="973105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00" b="1" dirty="0">
                <a:solidFill>
                  <a:schemeClr val="bg1"/>
                </a:solidFill>
                <a:latin typeface="Raleway" panose="020B0604020202020204" charset="0"/>
              </a:rPr>
              <a:t>De Risking upstream supply at scope </a:t>
            </a:r>
          </a:p>
          <a:p>
            <a:pPr lvl="0" algn="ctr"/>
            <a:r>
              <a:rPr lang="en-US" sz="900" b="1" i="1" dirty="0">
                <a:solidFill>
                  <a:schemeClr val="bg1"/>
                </a:solidFill>
                <a:latin typeface="Raleway" panose="020B0604020202020204" charset="0"/>
              </a:rPr>
              <a:t>KO Bold Metals (Copper &amp; Battery Minerals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4242" y="1513588"/>
            <a:ext cx="3466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latin typeface="Raleway" panose="020B0604020202020204" charset="0"/>
              </a:rPr>
              <a:t>AI + geological science → </a:t>
            </a:r>
            <a:r>
              <a:rPr lang="en-US" sz="1000" b="1" i="1" dirty="0">
                <a:latin typeface="Raleway" panose="020B0604020202020204" charset="0"/>
              </a:rPr>
              <a:t>predictive discovery models</a:t>
            </a:r>
            <a:r>
              <a:rPr lang="en-US" sz="1000" b="1" dirty="0">
                <a:latin typeface="Raleway" panose="020B0604020202020204" charset="0"/>
              </a:rPr>
              <a:t> </a:t>
            </a:r>
          </a:p>
        </p:txBody>
      </p:sp>
      <p:cxnSp>
        <p:nvCxnSpPr>
          <p:cNvPr id="19" name="Elbow Connector 18"/>
          <p:cNvCxnSpPr/>
          <p:nvPr/>
        </p:nvCxnSpPr>
        <p:spPr>
          <a:xfrm rot="10800000">
            <a:off x="3795721" y="2289849"/>
            <a:ext cx="479828" cy="247014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36207" y="2023822"/>
            <a:ext cx="3063248" cy="42204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03276" y="2133859"/>
            <a:ext cx="303505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i="1" dirty="0">
                <a:solidFill>
                  <a:schemeClr val="bg1"/>
                </a:solidFill>
                <a:latin typeface="Raleway" panose="020B0604020202020204" charset="0"/>
              </a:rPr>
              <a:t>Global Battery Alliance (GBA) – Battery </a:t>
            </a:r>
            <a:r>
              <a:rPr lang="en-US" sz="900" b="1" i="1" dirty="0" smtClean="0">
                <a:solidFill>
                  <a:schemeClr val="bg1"/>
                </a:solidFill>
                <a:latin typeface="Raleway" panose="020B0604020202020204" charset="0"/>
              </a:rPr>
              <a:t>Passport</a:t>
            </a:r>
            <a:r>
              <a:rPr lang="en-US" sz="900" i="1" dirty="0" smtClean="0">
                <a:solidFill>
                  <a:schemeClr val="bg1"/>
                </a:solidFill>
                <a:latin typeface="Raleway" panose="020B0604020202020204" charset="0"/>
              </a:rPr>
              <a:t>)</a:t>
            </a:r>
            <a:endParaRPr lang="en-US" sz="900" i="1" dirty="0">
              <a:solidFill>
                <a:schemeClr val="bg1"/>
              </a:solidFill>
              <a:latin typeface="Raleway" panose="020B0604020202020204" charset="0"/>
            </a:endParaRPr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2593564850"/>
              </p:ext>
            </p:extLst>
          </p:nvPr>
        </p:nvGraphicFramePr>
        <p:xfrm>
          <a:off x="158936" y="2492896"/>
          <a:ext cx="3992848" cy="556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6" name="Left Brace 25"/>
          <p:cNvSpPr/>
          <p:nvPr/>
        </p:nvSpPr>
        <p:spPr>
          <a:xfrm rot="16200000">
            <a:off x="1989231" y="1338456"/>
            <a:ext cx="182880" cy="3566160"/>
          </a:xfrm>
          <a:prstGeom prst="leftBrace">
            <a:avLst>
              <a:gd name="adj1" fmla="val 8333"/>
              <a:gd name="adj2" fmla="val 5017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63352" y="3318075"/>
            <a:ext cx="3771565" cy="254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dirty="0">
                <a:latin typeface="Raleway" panose="020B0604020202020204" charset="0"/>
              </a:rPr>
              <a:t>One shared digital passport (verifiable, auditable, </a:t>
            </a:r>
            <a:r>
              <a:rPr lang="en-US" sz="1000" b="1" i="1" dirty="0" smtClean="0">
                <a:latin typeface="Raleway" panose="020B0604020202020204" charset="0"/>
              </a:rPr>
              <a:t>portable)</a:t>
            </a:r>
            <a:endParaRPr lang="en-US" sz="1000" b="1" dirty="0"/>
          </a:p>
        </p:txBody>
      </p:sp>
      <p:cxnSp>
        <p:nvCxnSpPr>
          <p:cNvPr id="30" name="Elbow Connector 29"/>
          <p:cNvCxnSpPr/>
          <p:nvPr/>
        </p:nvCxnSpPr>
        <p:spPr>
          <a:xfrm flipV="1">
            <a:off x="7320257" y="2022345"/>
            <a:ext cx="382669" cy="25741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8308398" y="925931"/>
            <a:ext cx="3063248" cy="42204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Raleway" panose="020B0604020202020204" charset="0"/>
              </a:rPr>
              <a:t>London Metal Exchange (LME) </a:t>
            </a:r>
            <a:r>
              <a:rPr lang="en-US" sz="1050" dirty="0">
                <a:latin typeface="Raleway" panose="020B0604020202020204" charset="0"/>
              </a:rPr>
              <a:t>— Digital Warehouse Receipts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060888" y="1394990"/>
            <a:ext cx="35782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i="1" dirty="0">
                <a:latin typeface="Raleway" panose="020B0604020202020204" charset="0"/>
              </a:rPr>
              <a:t>Digital inventory as collateral for trade &amp; project finance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912596" y="1616438"/>
            <a:ext cx="847700" cy="31333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Raleway" panose="020B0604020202020204" charset="0"/>
              </a:rPr>
              <a:t>Nickel</a:t>
            </a:r>
            <a:endParaRPr lang="en-US" sz="1400" dirty="0">
              <a:latin typeface="Raleway" panose="020B060402020202020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839247" y="1610460"/>
            <a:ext cx="847700" cy="31333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Raleway" panose="020B0604020202020204" charset="0"/>
              </a:rPr>
              <a:t>Copper</a:t>
            </a:r>
            <a:endParaRPr lang="en-US" sz="1400" dirty="0">
              <a:latin typeface="Raleway" panose="020B060402020202020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775191" y="1605854"/>
            <a:ext cx="847700" cy="31333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Raleway" panose="020B0604020202020204" charset="0"/>
              </a:rPr>
              <a:t>Zinc</a:t>
            </a:r>
            <a:endParaRPr lang="en-US" sz="1400" dirty="0">
              <a:latin typeface="Raleway" panose="020B060402020202020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699514" y="1616438"/>
            <a:ext cx="983720" cy="3070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Raleway" panose="020B0604020202020204" charset="0"/>
              </a:rPr>
              <a:t>Aluminum</a:t>
            </a:r>
            <a:endParaRPr lang="en-US" sz="1200" dirty="0">
              <a:latin typeface="Raleway" panose="020B0604020202020204" charset="0"/>
            </a:endParaRPr>
          </a:p>
        </p:txBody>
      </p:sp>
      <p:graphicFrame>
        <p:nvGraphicFramePr>
          <p:cNvPr id="47" name="Diagram 46"/>
          <p:cNvGraphicFramePr/>
          <p:nvPr>
            <p:extLst>
              <p:ext uri="{D42A27DB-BD31-4B8C-83A1-F6EECF244321}">
                <p14:modId xmlns:p14="http://schemas.microsoft.com/office/powerpoint/2010/main" val="2853879088"/>
              </p:ext>
            </p:extLst>
          </p:nvPr>
        </p:nvGraphicFramePr>
        <p:xfrm>
          <a:off x="4507690" y="5510897"/>
          <a:ext cx="3578484" cy="1524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178078"/>
              </p:ext>
            </p:extLst>
          </p:nvPr>
        </p:nvGraphicFramePr>
        <p:xfrm>
          <a:off x="8254387" y="2492895"/>
          <a:ext cx="3818275" cy="417646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63655">
                  <a:extLst>
                    <a:ext uri="{9D8B030D-6E8A-4147-A177-3AD203B41FA5}">
                      <a16:colId xmlns:a16="http://schemas.microsoft.com/office/drawing/2014/main" val="3791072090"/>
                    </a:ext>
                  </a:extLst>
                </a:gridCol>
                <a:gridCol w="763655">
                  <a:extLst>
                    <a:ext uri="{9D8B030D-6E8A-4147-A177-3AD203B41FA5}">
                      <a16:colId xmlns:a16="http://schemas.microsoft.com/office/drawing/2014/main" val="2768427686"/>
                    </a:ext>
                  </a:extLst>
                </a:gridCol>
                <a:gridCol w="763655">
                  <a:extLst>
                    <a:ext uri="{9D8B030D-6E8A-4147-A177-3AD203B41FA5}">
                      <a16:colId xmlns:a16="http://schemas.microsoft.com/office/drawing/2014/main" val="799003224"/>
                    </a:ext>
                  </a:extLst>
                </a:gridCol>
                <a:gridCol w="763655">
                  <a:extLst>
                    <a:ext uri="{9D8B030D-6E8A-4147-A177-3AD203B41FA5}">
                      <a16:colId xmlns:a16="http://schemas.microsoft.com/office/drawing/2014/main" val="2034061463"/>
                    </a:ext>
                  </a:extLst>
                </a:gridCol>
                <a:gridCol w="763655">
                  <a:extLst>
                    <a:ext uri="{9D8B030D-6E8A-4147-A177-3AD203B41FA5}">
                      <a16:colId xmlns:a16="http://schemas.microsoft.com/office/drawing/2014/main" val="1391177426"/>
                    </a:ext>
                  </a:extLst>
                </a:gridCol>
              </a:tblGrid>
              <a:tr h="413418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bg2"/>
                          </a:solidFill>
                          <a:latin typeface="Raleway" panose="020B0604020202020204" charset="0"/>
                        </a:rPr>
                        <a:t>Initiative / Platform</a:t>
                      </a:r>
                    </a:p>
                  </a:txBody>
                  <a:tcPr marL="36566" marR="36566" marT="18283" marB="18283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chemeClr val="bg2"/>
                          </a:solidFill>
                          <a:latin typeface="Raleway" panose="020B0604020202020204" charset="0"/>
                        </a:rPr>
                        <a:t>Mineral(s) Backed</a:t>
                      </a:r>
                    </a:p>
                  </a:txBody>
                  <a:tcPr marL="36566" marR="36566" marT="18283" marB="18283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bg2"/>
                          </a:solidFill>
                          <a:latin typeface="Raleway" panose="020B0604020202020204" charset="0"/>
                        </a:rPr>
                        <a:t>Physical Backing Mechanism</a:t>
                      </a:r>
                    </a:p>
                  </a:txBody>
                  <a:tcPr marL="36566" marR="36566" marT="18283" marB="18283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chemeClr val="bg2"/>
                          </a:solidFill>
                          <a:latin typeface="Raleway" panose="020B0604020202020204" charset="0"/>
                        </a:rPr>
                        <a:t>Region / Base</a:t>
                      </a:r>
                    </a:p>
                  </a:txBody>
                  <a:tcPr marL="36566" marR="36566" marT="18283" marB="18283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chemeClr val="bg2"/>
                          </a:solidFill>
                          <a:latin typeface="Raleway" panose="020B0604020202020204" charset="0"/>
                        </a:rPr>
                        <a:t> Policy</a:t>
                      </a:r>
                      <a:r>
                        <a:rPr lang="en-US" sz="800" b="1" baseline="0" dirty="0" smtClean="0">
                          <a:solidFill>
                            <a:schemeClr val="bg2"/>
                          </a:solidFill>
                          <a:latin typeface="Raleway" panose="020B0604020202020204" charset="0"/>
                        </a:rPr>
                        <a:t> Relevancy</a:t>
                      </a:r>
                      <a:endParaRPr lang="en-US" sz="800" b="1" dirty="0">
                        <a:solidFill>
                          <a:schemeClr val="bg2"/>
                        </a:solidFill>
                        <a:latin typeface="Raleway" panose="020B0604020202020204" charset="0"/>
                      </a:endParaRPr>
                    </a:p>
                  </a:txBody>
                  <a:tcPr marL="36566" marR="36566" marT="18283" marB="18283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378399"/>
                  </a:ext>
                </a:extLst>
              </a:tr>
              <a:tr h="748955">
                <a:tc>
                  <a:txBody>
                    <a:bodyPr/>
                    <a:lstStyle/>
                    <a:p>
                      <a:r>
                        <a:rPr lang="en-US" sz="800" dirty="0" err="1">
                          <a:latin typeface="Raleway" panose="020B0604020202020204" charset="0"/>
                        </a:rPr>
                        <a:t>CopperToken</a:t>
                      </a:r>
                      <a:r>
                        <a:rPr lang="en-US" sz="800" dirty="0">
                          <a:latin typeface="Raleway" panose="020B0604020202020204" charset="0"/>
                        </a:rPr>
                        <a:t> (</a:t>
                      </a:r>
                      <a:r>
                        <a:rPr lang="en-US" sz="800" dirty="0" err="1">
                          <a:latin typeface="Raleway" panose="020B0604020202020204" charset="0"/>
                        </a:rPr>
                        <a:t>BCubed</a:t>
                      </a:r>
                      <a:r>
                        <a:rPr lang="en-US" sz="800" dirty="0">
                          <a:latin typeface="Raleway" panose="020B0604020202020204" charset="0"/>
                        </a:rPr>
                        <a:t>)</a:t>
                      </a:r>
                    </a:p>
                  </a:txBody>
                  <a:tcPr marL="36566" marR="36566" marT="18283" marB="18283" anchor="ctr"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latin typeface="Raleway" panose="020B0604020202020204" charset="0"/>
                        </a:rPr>
                        <a:t>Copper</a:t>
                      </a:r>
                    </a:p>
                  </a:txBody>
                  <a:tcPr marL="36566" marR="36566" marT="18283" marB="18283" anchor="ctr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Raleway" panose="020B0604020202020204" charset="0"/>
                        </a:rPr>
                        <a:t>1:1 copper inventory in bonded warehouses</a:t>
                      </a:r>
                    </a:p>
                  </a:txBody>
                  <a:tcPr marL="36566" marR="36566" marT="18283" marB="18283" anchor="ctr"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latin typeface="Raleway" panose="020B0604020202020204" charset="0"/>
                        </a:rPr>
                        <a:t>Switzerland</a:t>
                      </a:r>
                    </a:p>
                  </a:txBody>
                  <a:tcPr marL="36566" marR="36566" marT="18283" marB="18283" anchor="ctr"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latin typeface="Raleway" panose="020B0604020202020204" charset="0"/>
                        </a:rPr>
                        <a:t>Tokenized inventory used for industrial trade finance</a:t>
                      </a:r>
                    </a:p>
                  </a:txBody>
                  <a:tcPr marL="36566" marR="36566" marT="18283" marB="18283" anchor="ctr"/>
                </a:tc>
                <a:extLst>
                  <a:ext uri="{0D108BD9-81ED-4DB2-BD59-A6C34878D82A}">
                    <a16:rowId xmlns:a16="http://schemas.microsoft.com/office/drawing/2014/main" val="3249552862"/>
                  </a:ext>
                </a:extLst>
              </a:tr>
              <a:tr h="819621">
                <a:tc>
                  <a:txBody>
                    <a:bodyPr/>
                    <a:lstStyle/>
                    <a:p>
                      <a:r>
                        <a:rPr lang="en-US" sz="800" dirty="0" err="1">
                          <a:latin typeface="Raleway" panose="020B0604020202020204" charset="0"/>
                        </a:rPr>
                        <a:t>Paxos</a:t>
                      </a:r>
                      <a:r>
                        <a:rPr lang="en-US" sz="800" dirty="0">
                          <a:latin typeface="Raleway" panose="020B0604020202020204" charset="0"/>
                        </a:rPr>
                        <a:t> Gold (PAXG)</a:t>
                      </a:r>
                    </a:p>
                  </a:txBody>
                  <a:tcPr marL="36566" marR="36566" marT="18283" marB="18283" anchor="ctr"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latin typeface="Raleway" panose="020B0604020202020204" charset="0"/>
                        </a:rPr>
                        <a:t>Gold (reference model)</a:t>
                      </a:r>
                    </a:p>
                  </a:txBody>
                  <a:tcPr marL="36566" marR="36566" marT="18283" marB="18283" anchor="ctr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Raleway" panose="020B0604020202020204" charset="0"/>
                        </a:rPr>
                        <a:t>LBMA-certified vaulted gold</a:t>
                      </a:r>
                    </a:p>
                  </a:txBody>
                  <a:tcPr marL="36566" marR="36566" marT="18283" marB="18283" anchor="ctr"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latin typeface="Raleway" panose="020B0604020202020204" charset="0"/>
                        </a:rPr>
                        <a:t>Global (issuer regulated)</a:t>
                      </a:r>
                    </a:p>
                  </a:txBody>
                  <a:tcPr marL="36566" marR="36566" marT="18283" marB="18283" anchor="ctr"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latin typeface="Raleway" panose="020B0604020202020204" charset="0"/>
                        </a:rPr>
                        <a:t>Gold standard for custody, audit, redemption frameworks</a:t>
                      </a:r>
                    </a:p>
                  </a:txBody>
                  <a:tcPr marL="36566" marR="36566" marT="18283" marB="18283" anchor="ctr"/>
                </a:tc>
                <a:extLst>
                  <a:ext uri="{0D108BD9-81ED-4DB2-BD59-A6C34878D82A}">
                    <a16:rowId xmlns:a16="http://schemas.microsoft.com/office/drawing/2014/main" val="134950850"/>
                  </a:ext>
                </a:extLst>
              </a:tr>
              <a:tr h="731490"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Raleway" panose="020B0604020202020204" charset="0"/>
                        </a:rPr>
                        <a:t>Xinjiang / Shanghai Metals E-Receipts</a:t>
                      </a:r>
                    </a:p>
                  </a:txBody>
                  <a:tcPr marL="36566" marR="36566" marT="18283" marB="18283" anchor="ctr"/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latin typeface="Raleway" panose="020B0604020202020204" charset="0"/>
                        </a:rPr>
                        <a:t>Copper, </a:t>
                      </a:r>
                      <a:r>
                        <a:rPr lang="en-US" sz="800" b="1" dirty="0" err="1">
                          <a:latin typeface="Raleway" panose="020B0604020202020204" charset="0"/>
                        </a:rPr>
                        <a:t>Aluminium</a:t>
                      </a:r>
                      <a:endParaRPr lang="en-US" sz="800" b="1" dirty="0">
                        <a:latin typeface="Raleway" panose="020B0604020202020204" charset="0"/>
                      </a:endParaRPr>
                    </a:p>
                  </a:txBody>
                  <a:tcPr marL="36566" marR="36566" marT="18283" marB="18283" anchor="ctr"/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Raleway" panose="020B0604020202020204" charset="0"/>
                      </a:endParaRPr>
                    </a:p>
                  </a:txBody>
                  <a:tcPr marL="36566" marR="36566" marT="18283" marB="18283" anchor="ctr"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latin typeface="Raleway" panose="020B0604020202020204" charset="0"/>
                        </a:rPr>
                        <a:t>China</a:t>
                      </a:r>
                    </a:p>
                  </a:txBody>
                  <a:tcPr marL="36566" marR="36566" marT="18283" marB="18283" anchor="ctr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Raleway" panose="020B0604020202020204" charset="0"/>
                        </a:rPr>
                        <a:t>Government-backed digitized commodity ownership</a:t>
                      </a:r>
                    </a:p>
                  </a:txBody>
                  <a:tcPr marL="36566" marR="36566" marT="18283" marB="18283" anchor="ctr"/>
                </a:tc>
                <a:extLst>
                  <a:ext uri="{0D108BD9-81ED-4DB2-BD59-A6C34878D82A}">
                    <a16:rowId xmlns:a16="http://schemas.microsoft.com/office/drawing/2014/main" val="449440923"/>
                  </a:ext>
                </a:extLst>
              </a:tr>
              <a:tr h="643358">
                <a:tc>
                  <a:txBody>
                    <a:bodyPr/>
                    <a:lstStyle/>
                    <a:p>
                      <a:r>
                        <a:rPr lang="en-US" sz="800" dirty="0" err="1">
                          <a:latin typeface="Raleway" panose="020B0604020202020204" charset="0"/>
                        </a:rPr>
                        <a:t>Abaxx</a:t>
                      </a:r>
                      <a:r>
                        <a:rPr lang="en-US" sz="800" dirty="0">
                          <a:latin typeface="Raleway" panose="020B0604020202020204" charset="0"/>
                        </a:rPr>
                        <a:t> Exchange (in development)</a:t>
                      </a:r>
                    </a:p>
                  </a:txBody>
                  <a:tcPr marL="36566" marR="36566" marT="18283" marB="18283" anchor="ctr"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latin typeface="Raleway" panose="020B0604020202020204" charset="0"/>
                        </a:rPr>
                        <a:t>Battery metals (Nickel, LNG-linked model)</a:t>
                      </a:r>
                    </a:p>
                  </a:txBody>
                  <a:tcPr marL="36566" marR="36566" marT="18283" marB="18283" anchor="ctr"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latin typeface="Raleway" panose="020B0604020202020204" charset="0"/>
                        </a:rPr>
                        <a:t>Exchange-cleared physical contracts</a:t>
                      </a:r>
                    </a:p>
                  </a:txBody>
                  <a:tcPr marL="36566" marR="36566" marT="18283" marB="18283" anchor="ctr"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latin typeface="Raleway" panose="020B0604020202020204" charset="0"/>
                        </a:rPr>
                        <a:t>Singapore</a:t>
                      </a:r>
                    </a:p>
                  </a:txBody>
                  <a:tcPr marL="36566" marR="36566" marT="18283" marB="18283" anchor="ctr"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latin typeface="Raleway" panose="020B0604020202020204" charset="0"/>
                        </a:rPr>
                        <a:t>Exchange-native digital settlement infrastructure</a:t>
                      </a:r>
                    </a:p>
                  </a:txBody>
                  <a:tcPr marL="36566" marR="36566" marT="18283" marB="18283" anchor="ctr"/>
                </a:tc>
                <a:extLst>
                  <a:ext uri="{0D108BD9-81ED-4DB2-BD59-A6C34878D82A}">
                    <a16:rowId xmlns:a16="http://schemas.microsoft.com/office/drawing/2014/main" val="1061265037"/>
                  </a:ext>
                </a:extLst>
              </a:tr>
              <a:tr h="819621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Raleway" panose="020B0604020202020204" charset="0"/>
                        </a:rPr>
                        <a:t>Brazilian CPR / Warehouse Receipt Digitization</a:t>
                      </a:r>
                      <a:endParaRPr lang="en-US" sz="800" dirty="0">
                        <a:latin typeface="Raleway" panose="020B0604020202020204" charset="0"/>
                      </a:endParaRPr>
                    </a:p>
                  </a:txBody>
                  <a:tcPr marL="36566" marR="36566" marT="18283" marB="18283" anchor="ctr"/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latin typeface="Raleway" panose="020B0604020202020204" charset="0"/>
                        </a:rPr>
                        <a:t>Iron ore, base metals</a:t>
                      </a:r>
                      <a:endParaRPr lang="en-US" sz="800" b="1" dirty="0">
                        <a:latin typeface="Raleway" panose="020B0604020202020204" charset="0"/>
                      </a:endParaRPr>
                    </a:p>
                  </a:txBody>
                  <a:tcPr marL="36566" marR="36566" marT="18283" marB="18283" anchor="ctr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Raleway" panose="020B0604020202020204" charset="0"/>
                        </a:rPr>
                        <a:t>Digitized receivables &amp; inventory</a:t>
                      </a:r>
                    </a:p>
                  </a:txBody>
                  <a:tcPr marL="36566" marR="36566" marT="18283" marB="18283" anchor="ctr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Raleway" panose="020B0604020202020204" charset="0"/>
                        </a:rPr>
                        <a:t>Brazil</a:t>
                      </a:r>
                    </a:p>
                  </a:txBody>
                  <a:tcPr marL="36566" marR="36566" marT="18283" marB="18283" anchor="ctr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Raleway" panose="020B0604020202020204" charset="0"/>
                        </a:rPr>
                        <a:t>Tokenized commodity finance in emerging markets</a:t>
                      </a:r>
                    </a:p>
                  </a:txBody>
                  <a:tcPr marL="36566" marR="36566" marT="18283" marB="18283" anchor="ctr"/>
                </a:tc>
                <a:extLst>
                  <a:ext uri="{0D108BD9-81ED-4DB2-BD59-A6C34878D82A}">
                    <a16:rowId xmlns:a16="http://schemas.microsoft.com/office/drawing/2014/main" val="1991723103"/>
                  </a:ext>
                </a:extLst>
              </a:tr>
            </a:tbl>
          </a:graphicData>
        </a:graphic>
      </p:graphicFrame>
      <p:sp>
        <p:nvSpPr>
          <p:cNvPr id="61" name="Rectangle 60"/>
          <p:cNvSpPr/>
          <p:nvPr/>
        </p:nvSpPr>
        <p:spPr>
          <a:xfrm>
            <a:off x="8254387" y="2156965"/>
            <a:ext cx="359425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i="1" dirty="0">
                <a:latin typeface="Raleway" panose="020B0604020202020204" charset="0"/>
              </a:rPr>
              <a:t>Proven &amp; Emerging Tokenization Examples in Critical Minerals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4495783" y="3953695"/>
            <a:ext cx="3414606" cy="30715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Raleway" panose="020B0604020202020204" charset="0"/>
              </a:rPr>
              <a:t>From Physical Molecules → Bankable Digital Assets</a:t>
            </a:r>
            <a:endParaRPr lang="en-US" sz="1100" dirty="0">
              <a:latin typeface="Raleway" panose="020B060402020202020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405991" y="4323628"/>
            <a:ext cx="359746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latin typeface="Raleway" panose="020B0604020202020204" charset="0"/>
              </a:rPr>
              <a:t>Ore → Metal → Warehouse → Digital Asset → Capital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424967" y="4628152"/>
            <a:ext cx="3578484" cy="1047441"/>
          </a:xfrm>
          <a:prstGeom prst="roundRect">
            <a:avLst/>
          </a:prstGeom>
          <a:solidFill>
            <a:srgbClr val="00947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dirty="0">
                <a:latin typeface="Raleway" panose="020B0604020202020204" charset="0"/>
              </a:rPr>
              <a:t>AI expands </a:t>
            </a:r>
            <a:r>
              <a:rPr lang="en-US" sz="1050" b="1" dirty="0" smtClean="0">
                <a:latin typeface="Raleway" panose="020B0604020202020204" charset="0"/>
              </a:rPr>
              <a:t>supply</a:t>
            </a:r>
          </a:p>
          <a:p>
            <a:endParaRPr lang="en-US" sz="1050" b="1" dirty="0" smtClean="0">
              <a:latin typeface="Raleway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dirty="0" smtClean="0">
                <a:latin typeface="Raleway" panose="020B0604020202020204" charset="0"/>
              </a:rPr>
              <a:t> </a:t>
            </a:r>
            <a:r>
              <a:rPr lang="en-US" sz="1050" b="1" dirty="0" err="1" smtClean="0">
                <a:latin typeface="Raleway" panose="020B0604020202020204" charset="0"/>
              </a:rPr>
              <a:t>Blockchain</a:t>
            </a:r>
            <a:r>
              <a:rPr lang="en-US" sz="1050" b="1" dirty="0" smtClean="0">
                <a:latin typeface="Raleway" panose="020B0604020202020204" charset="0"/>
              </a:rPr>
              <a:t> </a:t>
            </a:r>
            <a:r>
              <a:rPr lang="en-US" sz="1050" b="1" dirty="0">
                <a:latin typeface="Raleway" panose="020B0604020202020204" charset="0"/>
              </a:rPr>
              <a:t>validates </a:t>
            </a:r>
            <a:r>
              <a:rPr lang="en-US" sz="1050" b="1" dirty="0" smtClean="0">
                <a:latin typeface="Raleway" panose="020B0604020202020204" charset="0"/>
              </a:rPr>
              <a:t>trust and transparency </a:t>
            </a:r>
          </a:p>
          <a:p>
            <a:endParaRPr lang="en-US" sz="1050" b="1" dirty="0" smtClean="0">
              <a:latin typeface="Raleway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dirty="0" smtClean="0">
                <a:latin typeface="Raleway" panose="020B0604020202020204" charset="0"/>
              </a:rPr>
              <a:t>Tokenization </a:t>
            </a:r>
            <a:r>
              <a:rPr lang="en-US" sz="1050" b="1" dirty="0">
                <a:latin typeface="Raleway" panose="020B0604020202020204" charset="0"/>
              </a:rPr>
              <a:t>makes critical minerals financeable at scale</a:t>
            </a:r>
            <a:r>
              <a:rPr lang="en-US" sz="900" b="1" dirty="0">
                <a:latin typeface="Raleway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197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6528048" y="4215464"/>
            <a:ext cx="5424982" cy="21658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28AF0A3-1D05-8747-8ABB-282831D96E16}"/>
              </a:ext>
            </a:extLst>
          </p:cNvPr>
          <p:cNvGrpSpPr/>
          <p:nvPr/>
        </p:nvGrpSpPr>
        <p:grpSpPr>
          <a:xfrm>
            <a:off x="335360" y="502131"/>
            <a:ext cx="1327262" cy="169277"/>
            <a:chOff x="780188" y="355459"/>
            <a:chExt cx="1244076" cy="62675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5C81CDB-6243-B74F-B8D2-B568EB53B805}"/>
                </a:ext>
              </a:extLst>
            </p:cNvPr>
            <p:cNvGrpSpPr/>
            <p:nvPr/>
          </p:nvGrpSpPr>
          <p:grpSpPr>
            <a:xfrm flipH="1">
              <a:off x="780188" y="668837"/>
              <a:ext cx="1089205" cy="0"/>
              <a:chOff x="5512299" y="2857364"/>
              <a:chExt cx="2334806" cy="0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DC0720F-2C6A-DD4E-BB59-8ECA3BA4A53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6096001" y="2273662"/>
                <a:ext cx="0" cy="1167403"/>
              </a:xfrm>
              <a:prstGeom prst="line">
                <a:avLst/>
              </a:prstGeom>
              <a:ln w="127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0E6E702-58FB-9243-A123-69BC0704A7F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7263404" y="2273662"/>
                <a:ext cx="0" cy="1167403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68A04E-C596-DA49-A7F8-74D563DFE2B0}"/>
                </a:ext>
              </a:extLst>
            </p:cNvPr>
            <p:cNvSpPr txBox="1"/>
            <p:nvPr/>
          </p:nvSpPr>
          <p:spPr>
            <a:xfrm>
              <a:off x="2024203" y="355459"/>
              <a:ext cx="61" cy="62675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endParaRPr lang="en-US" sz="1100" dirty="0">
                <a:solidFill>
                  <a:schemeClr val="accent6"/>
                </a:solidFill>
                <a:latin typeface="Raleway" panose="020B060402020202020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01874" y="188640"/>
            <a:ext cx="42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Raleway" panose="020B0604020202020204" charset="0"/>
                <a:ea typeface="Roboto Medium" panose="02000000000000000000" pitchFamily="2" charset="0"/>
                <a:cs typeface="Gill Sans" panose="020B0502020104020203" pitchFamily="34" charset="-79"/>
              </a:rPr>
              <a:t>Global Critical Mineral Supply Chains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744354" y="483801"/>
            <a:ext cx="4896412" cy="37437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BANKABLE INVESTMENT MODEL FOR CRITICAL MINERALS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744354" y="969158"/>
            <a:ext cx="52565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latin typeface="Raleway" panose="020B0604020202020204" charset="0"/>
              </a:rPr>
              <a:t>Blended Finance + Long-Term Offtake (Producer–Consumer Anchored)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839" y="1949168"/>
            <a:ext cx="709482" cy="709482"/>
          </a:xfrm>
          <a:prstGeom prst="rect">
            <a:avLst/>
          </a:prstGeom>
          <a:noFill/>
        </p:spPr>
      </p:pic>
      <p:sp>
        <p:nvSpPr>
          <p:cNvPr id="35" name="Rectangle 34"/>
          <p:cNvSpPr/>
          <p:nvPr/>
        </p:nvSpPr>
        <p:spPr>
          <a:xfrm>
            <a:off x="6888088" y="1504648"/>
            <a:ext cx="199776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rgbClr val="0E5960"/>
                </a:solidFill>
                <a:latin typeface="Raleway" panose="020B0604020202020204" charset="0"/>
              </a:rPr>
              <a:t>Long-term offtake agreements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984478" y="2612462"/>
            <a:ext cx="79820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0E5960"/>
                </a:solidFill>
                <a:latin typeface="Raleway" panose="020B0604020202020204" charset="0"/>
              </a:rPr>
              <a:t>Revenue Certainty</a:t>
            </a:r>
            <a:endParaRPr lang="en-US" sz="1050" b="1" dirty="0">
              <a:solidFill>
                <a:srgbClr val="0E5960"/>
              </a:solidFill>
              <a:latin typeface="Raleway" panose="020B060402020202020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782682" y="2251793"/>
            <a:ext cx="729310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592" y="1971201"/>
            <a:ext cx="674054" cy="674054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8329088" y="1496004"/>
            <a:ext cx="14130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solidFill>
                  <a:srgbClr val="0E5960"/>
                </a:solidFill>
                <a:latin typeface="Raleway" panose="020B0604020202020204" charset="0"/>
              </a:rPr>
              <a:t>Public or quasi-public capital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469673" y="2696310"/>
            <a:ext cx="113189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0E5960"/>
                </a:solidFill>
                <a:latin typeface="Raleway" panose="020B0604020202020204" charset="0"/>
              </a:rPr>
              <a:t>Risk Absorption</a:t>
            </a:r>
            <a:endParaRPr lang="en-US" sz="1050" b="1" dirty="0">
              <a:solidFill>
                <a:srgbClr val="0E5960"/>
              </a:solidFill>
              <a:latin typeface="Raleway" panose="020B060402020202020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9613569" y="2251793"/>
            <a:ext cx="729310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801" y="1998533"/>
            <a:ext cx="552237" cy="552237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10153389" y="1640682"/>
            <a:ext cx="14130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0E5960"/>
                </a:solidFill>
                <a:latin typeface="Raleway" panose="020B0604020202020204" charset="0"/>
              </a:rPr>
              <a:t>Private Capital</a:t>
            </a:r>
            <a:endParaRPr lang="en-US" sz="1050" b="1" dirty="0">
              <a:solidFill>
                <a:srgbClr val="0E5960"/>
              </a:solidFill>
              <a:latin typeface="Raleway" panose="020B060402020202020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301582" y="2613492"/>
            <a:ext cx="113189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0E5960"/>
                </a:solidFill>
                <a:latin typeface="Raleway" panose="020B0604020202020204" charset="0"/>
              </a:rPr>
              <a:t>Market Certainty</a:t>
            </a:r>
            <a:endParaRPr lang="en-US" sz="1050" b="1" dirty="0">
              <a:solidFill>
                <a:srgbClr val="0E5960"/>
              </a:solidFill>
              <a:latin typeface="Raleway" panose="020B060402020202020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014987" y="3470630"/>
            <a:ext cx="211147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b="1" i="1" dirty="0" smtClean="0">
                <a:latin typeface="Raleway" panose="020B0604020202020204" charset="0"/>
              </a:rPr>
              <a:t>Risk Allocation = Increased FID</a:t>
            </a:r>
            <a:endParaRPr lang="en-US" sz="1050" b="1" i="1" dirty="0">
              <a:latin typeface="Raleway" panose="020B0604020202020204" charset="0"/>
            </a:endParaRPr>
          </a:p>
        </p:txBody>
      </p:sp>
      <p:sp>
        <p:nvSpPr>
          <p:cNvPr id="47" name="Left Brace 46"/>
          <p:cNvSpPr/>
          <p:nvPr/>
        </p:nvSpPr>
        <p:spPr>
          <a:xfrm rot="16200000" flipV="1">
            <a:off x="8931271" y="1343854"/>
            <a:ext cx="378127" cy="3888432"/>
          </a:xfrm>
          <a:prstGeom prst="leftBrace">
            <a:avLst>
              <a:gd name="adj1" fmla="val 1853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554709" y="4380384"/>
            <a:ext cx="20633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Raleway" panose="020B0604020202020204" charset="0"/>
              </a:rPr>
              <a:t>Vulcan Energy (Germany)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549480" y="5472408"/>
            <a:ext cx="20281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latin typeface="Raleway" panose="020B0604020202020204" charset="0"/>
              </a:rPr>
              <a:t>Caremag</a:t>
            </a:r>
            <a:r>
              <a:rPr lang="en-US" sz="1200" b="1" dirty="0">
                <a:solidFill>
                  <a:schemeClr val="bg1"/>
                </a:solidFill>
                <a:latin typeface="Raleway" panose="020B0604020202020204" charset="0"/>
              </a:rPr>
              <a:t> (</a:t>
            </a:r>
            <a:r>
              <a:rPr lang="en-US" sz="1200" b="1" dirty="0" smtClean="0">
                <a:solidFill>
                  <a:schemeClr val="bg1"/>
                </a:solidFill>
                <a:latin typeface="Raleway" panose="020B0604020202020204" charset="0"/>
              </a:rPr>
              <a:t>France–Japan)</a:t>
            </a:r>
            <a:endParaRPr lang="en-US" sz="1200" b="1" dirty="0">
              <a:solidFill>
                <a:schemeClr val="bg1"/>
              </a:solidFill>
              <a:latin typeface="Raleway" panose="020B060402020202020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562495" y="4632776"/>
            <a:ext cx="50164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Raleway" panose="020B0604020202020204" charset="0"/>
              </a:rPr>
              <a:t>Long term offtake </a:t>
            </a:r>
            <a:r>
              <a:rPr lang="en-US" sz="1100" dirty="0">
                <a:solidFill>
                  <a:schemeClr val="bg1"/>
                </a:solidFill>
                <a:latin typeface="Raleway" panose="020B0604020202020204" charset="0"/>
              </a:rPr>
              <a:t>with </a:t>
            </a:r>
            <a:r>
              <a:rPr lang="en-US" sz="1100" dirty="0" err="1" smtClean="0">
                <a:solidFill>
                  <a:schemeClr val="bg1"/>
                </a:solidFill>
                <a:latin typeface="Raleway" panose="020B0604020202020204" charset="0"/>
              </a:rPr>
              <a:t>Stellantis</a:t>
            </a:r>
            <a:endParaRPr lang="en-US" sz="1100" dirty="0" smtClean="0">
              <a:solidFill>
                <a:schemeClr val="bg1"/>
              </a:solidFill>
              <a:latin typeface="Raleway" panose="020B0604020202020204" charset="0"/>
            </a:endParaRPr>
          </a:p>
          <a:p>
            <a:r>
              <a:rPr lang="en-US" sz="1100" dirty="0" smtClean="0">
                <a:solidFill>
                  <a:schemeClr val="bg1"/>
                </a:solidFill>
                <a:latin typeface="Raleway" panose="020B0604020202020204" charset="0"/>
              </a:rPr>
              <a:t>Export </a:t>
            </a:r>
            <a:r>
              <a:rPr lang="en-US" sz="1100" dirty="0">
                <a:solidFill>
                  <a:schemeClr val="bg1"/>
                </a:solidFill>
                <a:latin typeface="Raleway" panose="020B0604020202020204" charset="0"/>
              </a:rPr>
              <a:t>credit &amp; public finance </a:t>
            </a:r>
            <a:r>
              <a:rPr lang="en-US" sz="1100" dirty="0" smtClean="0">
                <a:solidFill>
                  <a:schemeClr val="bg1"/>
                </a:solidFill>
                <a:latin typeface="Raleway" panose="020B0604020202020204" charset="0"/>
              </a:rPr>
              <a:t>support</a:t>
            </a:r>
          </a:p>
          <a:p>
            <a:r>
              <a:rPr lang="en-US" sz="1100" dirty="0" smtClean="0">
                <a:solidFill>
                  <a:schemeClr val="bg1"/>
                </a:solidFill>
                <a:latin typeface="Raleway" panose="020B0604020202020204" charset="0"/>
              </a:rPr>
              <a:t>Private </a:t>
            </a:r>
            <a:r>
              <a:rPr lang="en-US" sz="1100" dirty="0">
                <a:solidFill>
                  <a:schemeClr val="bg1"/>
                </a:solidFill>
                <a:latin typeface="Raleway" panose="020B0604020202020204" charset="0"/>
              </a:rPr>
              <a:t>debt and </a:t>
            </a:r>
            <a:r>
              <a:rPr lang="en-US" sz="1100" dirty="0" smtClean="0">
                <a:solidFill>
                  <a:schemeClr val="bg1"/>
                </a:solidFill>
                <a:latin typeface="Raleway" panose="020B0604020202020204" charset="0"/>
              </a:rPr>
              <a:t>equity</a:t>
            </a:r>
          </a:p>
          <a:p>
            <a:r>
              <a:rPr lang="en-US" sz="1100" b="1" dirty="0" smtClean="0">
                <a:solidFill>
                  <a:schemeClr val="bg1"/>
                </a:solidFill>
                <a:latin typeface="Raleway" panose="020B0604020202020204" charset="0"/>
              </a:rPr>
              <a:t>→ </a:t>
            </a:r>
            <a:r>
              <a:rPr lang="en-US" sz="1100" b="1" dirty="0">
                <a:solidFill>
                  <a:schemeClr val="bg1"/>
                </a:solidFill>
                <a:latin typeface="Raleway" panose="020B0604020202020204" charset="0"/>
              </a:rPr>
              <a:t>Enabled multi-billion-euro European lithium </a:t>
            </a:r>
            <a:r>
              <a:rPr lang="en-US" sz="1100" b="1" dirty="0" smtClean="0">
                <a:solidFill>
                  <a:schemeClr val="bg1"/>
                </a:solidFill>
                <a:latin typeface="Raleway" panose="020B0604020202020204" charset="0"/>
              </a:rPr>
              <a:t>project</a:t>
            </a:r>
            <a:endParaRPr lang="en-US" sz="1100" b="1" dirty="0">
              <a:solidFill>
                <a:schemeClr val="bg1"/>
              </a:solidFill>
              <a:latin typeface="Raleway" panose="020B0604020202020204" charset="0"/>
            </a:endParaRPr>
          </a:p>
        </p:txBody>
      </p:sp>
      <p:sp>
        <p:nvSpPr>
          <p:cNvPr id="57" name="Rectangle 1"/>
          <p:cNvSpPr>
            <a:spLocks noChangeArrowheads="1"/>
          </p:cNvSpPr>
          <p:nvPr/>
        </p:nvSpPr>
        <p:spPr bwMode="auto">
          <a:xfrm>
            <a:off x="0" y="-5131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527387" y="5715852"/>
            <a:ext cx="50164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Raleway" panose="020B0604020202020204" charset="0"/>
              </a:rPr>
              <a:t>€110m Japanese </a:t>
            </a:r>
            <a:r>
              <a:rPr lang="en-US" sz="1100" dirty="0" smtClean="0">
                <a:solidFill>
                  <a:schemeClr val="bg1"/>
                </a:solidFill>
                <a:latin typeface="Raleway" panose="020B0604020202020204" charset="0"/>
              </a:rPr>
              <a:t>investment</a:t>
            </a:r>
          </a:p>
          <a:p>
            <a:r>
              <a:rPr lang="en-US" sz="1100" dirty="0">
                <a:solidFill>
                  <a:schemeClr val="bg1"/>
                </a:solidFill>
                <a:latin typeface="Raleway" panose="020B0604020202020204" charset="0"/>
              </a:rPr>
              <a:t>Long-term offtake securing heavy rare earth </a:t>
            </a:r>
            <a:r>
              <a:rPr lang="en-US" sz="1100" dirty="0" smtClean="0">
                <a:solidFill>
                  <a:schemeClr val="bg1"/>
                </a:solidFill>
                <a:latin typeface="Raleway" panose="020B0604020202020204" charset="0"/>
              </a:rPr>
              <a:t>separation</a:t>
            </a:r>
          </a:p>
          <a:p>
            <a:r>
              <a:rPr lang="en-US" sz="1100" b="1" dirty="0">
                <a:solidFill>
                  <a:schemeClr val="bg1"/>
                </a:solidFill>
                <a:latin typeface="Raleway" panose="020B0604020202020204" charset="0"/>
              </a:rPr>
              <a:t>→ Enabled rare earth processing capacity outside China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176118" y="3879830"/>
            <a:ext cx="3831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i="1" dirty="0" smtClean="0">
                <a:latin typeface="Raleway" panose="020B0604020202020204" charset="0"/>
              </a:rPr>
              <a:t>Global examples showcasing success </a:t>
            </a:r>
            <a:endParaRPr lang="en-US" sz="1600" b="1" i="1" dirty="0">
              <a:latin typeface="Ralew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10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458226" y="900003"/>
            <a:ext cx="4491067" cy="87465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Raleway" panose="020B0604020202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6" b="8628"/>
          <a:stretch/>
        </p:blipFill>
        <p:spPr>
          <a:xfrm>
            <a:off x="561452" y="2005990"/>
            <a:ext cx="4487380" cy="2540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4813" y="982279"/>
            <a:ext cx="45985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" panose="020B0604020202020204" charset="0"/>
              </a:rPr>
              <a:t>By 2030–2040, critical mineral demand is projected to exceed existing supply by </a:t>
            </a:r>
            <a:r>
              <a:rPr lang="en-US" sz="1400" i="1" dirty="0">
                <a:solidFill>
                  <a:schemeClr val="bg1"/>
                </a:solidFill>
                <a:latin typeface="Raleway" panose="020B0604020202020204" charset="0"/>
              </a:rPr>
              <a:t>20% to over 150%</a:t>
            </a:r>
            <a:r>
              <a:rPr lang="en-US" sz="1400" dirty="0">
                <a:solidFill>
                  <a:schemeClr val="bg1"/>
                </a:solidFill>
                <a:latin typeface="Raleway" panose="020B0604020202020204" charset="0"/>
              </a:rPr>
              <a:t>, depending on the material.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735317" y="3596520"/>
            <a:ext cx="5904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Raleway" panose="020B0604020202020204" charset="0"/>
              </a:rPr>
              <a:t>Without local or allied refining capacity, even well-governed mines fail to translate into energy security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13939" y="5371537"/>
            <a:ext cx="4487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Raleway" panose="020B0604020202020204" charset="0"/>
              </a:rPr>
              <a:t>Capital and demand exist</a:t>
            </a:r>
            <a:r>
              <a:rPr lang="en-US" sz="1200" dirty="0">
                <a:latin typeface="Raleway" panose="020B0604020202020204" charset="0"/>
              </a:rPr>
              <a:t> — energy transition investment is not the </a:t>
            </a:r>
            <a:r>
              <a:rPr lang="en-US" sz="1200" dirty="0" smtClean="0">
                <a:latin typeface="Raleway" panose="020B0604020202020204" charset="0"/>
              </a:rPr>
              <a:t>bottleneck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Raleway" panose="020B0604020202020204" charset="0"/>
              </a:rPr>
              <a:t>Supply is constrained by </a:t>
            </a:r>
            <a:r>
              <a:rPr lang="en-US" sz="1200" b="1" dirty="0">
                <a:latin typeface="Raleway" panose="020B0604020202020204" charset="0"/>
              </a:rPr>
              <a:t>deliverability: permitting, refining capacity, geopolitics, and social </a:t>
            </a:r>
            <a:r>
              <a:rPr lang="en-US" sz="1200" b="1" dirty="0" smtClean="0">
                <a:latin typeface="Raleway" panose="020B0604020202020204" charset="0"/>
              </a:rPr>
              <a:t>license.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Raleway" panose="020B0604020202020204" charset="0"/>
              </a:rPr>
              <a:t>Without </a:t>
            </a:r>
            <a:r>
              <a:rPr lang="en-US" sz="1200" b="1" dirty="0">
                <a:latin typeface="Raleway" panose="020B0604020202020204" charset="0"/>
              </a:rPr>
              <a:t>governance-aligned </a:t>
            </a:r>
            <a:r>
              <a:rPr lang="en-US" sz="1200" b="1" dirty="0" smtClean="0">
                <a:latin typeface="Raleway" panose="020B0604020202020204" charset="0"/>
              </a:rPr>
              <a:t>Frameworks</a:t>
            </a:r>
            <a:r>
              <a:rPr lang="en-US" sz="1200" dirty="0" smtClean="0">
                <a:latin typeface="Raleway" panose="020B0604020202020204" charset="0"/>
              </a:rPr>
              <a:t>, </a:t>
            </a:r>
            <a:r>
              <a:rPr lang="en-US" sz="1200" dirty="0">
                <a:latin typeface="Raleway" panose="020B0604020202020204" charset="0"/>
              </a:rPr>
              <a:t>shortages become structural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28AF0A3-1D05-8747-8ABB-282831D96E16}"/>
              </a:ext>
            </a:extLst>
          </p:cNvPr>
          <p:cNvGrpSpPr/>
          <p:nvPr/>
        </p:nvGrpSpPr>
        <p:grpSpPr>
          <a:xfrm>
            <a:off x="458226" y="584030"/>
            <a:ext cx="1327262" cy="169277"/>
            <a:chOff x="780188" y="355459"/>
            <a:chExt cx="1244076" cy="62675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5C81CDB-6243-B74F-B8D2-B568EB53B805}"/>
                </a:ext>
              </a:extLst>
            </p:cNvPr>
            <p:cNvGrpSpPr/>
            <p:nvPr/>
          </p:nvGrpSpPr>
          <p:grpSpPr>
            <a:xfrm flipH="1">
              <a:off x="780188" y="668837"/>
              <a:ext cx="1089205" cy="0"/>
              <a:chOff x="5512299" y="2857364"/>
              <a:chExt cx="2334806" cy="0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DC0720F-2C6A-DD4E-BB59-8ECA3BA4A53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6096001" y="2273662"/>
                <a:ext cx="0" cy="1167403"/>
              </a:xfrm>
              <a:prstGeom prst="line">
                <a:avLst/>
              </a:prstGeom>
              <a:ln w="127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0E6E702-58FB-9243-A123-69BC0704A7F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7263404" y="2273662"/>
                <a:ext cx="0" cy="1167403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68A04E-C596-DA49-A7F8-74D563DFE2B0}"/>
                </a:ext>
              </a:extLst>
            </p:cNvPr>
            <p:cNvSpPr txBox="1"/>
            <p:nvPr/>
          </p:nvSpPr>
          <p:spPr>
            <a:xfrm>
              <a:off x="2024203" y="355459"/>
              <a:ext cx="61" cy="62675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endParaRPr lang="en-US" sz="1100" dirty="0">
                <a:solidFill>
                  <a:schemeClr val="accent6"/>
                </a:solidFill>
                <a:latin typeface="Raleway" panose="020B060402020202020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99071" y="245476"/>
            <a:ext cx="78131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Raleway" panose="020B0604020202020204" charset="0"/>
              </a:rPr>
              <a:t>From Demand to Deliverability: The Real Constraint in Critical Mineral</a:t>
            </a:r>
            <a:endParaRPr lang="en-US" sz="1600" b="1" dirty="0">
              <a:solidFill>
                <a:schemeClr val="tx2"/>
              </a:solidFill>
              <a:latin typeface="Raleway" panose="020B0604020202020204" charset="0"/>
              <a:ea typeface="Roboto Medium" panose="02000000000000000000" pitchFamily="2" charset="0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5899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28AF0A3-1D05-8747-8ABB-282831D96E16}"/>
              </a:ext>
            </a:extLst>
          </p:cNvPr>
          <p:cNvGrpSpPr/>
          <p:nvPr/>
        </p:nvGrpSpPr>
        <p:grpSpPr>
          <a:xfrm>
            <a:off x="677144" y="811703"/>
            <a:ext cx="1327266" cy="45719"/>
            <a:chOff x="780188" y="584199"/>
            <a:chExt cx="1244080" cy="1692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5C81CDB-6243-B74F-B8D2-B568EB53B805}"/>
                </a:ext>
              </a:extLst>
            </p:cNvPr>
            <p:cNvGrpSpPr/>
            <p:nvPr/>
          </p:nvGrpSpPr>
          <p:grpSpPr>
            <a:xfrm flipH="1">
              <a:off x="780188" y="668837"/>
              <a:ext cx="1089205" cy="0"/>
              <a:chOff x="5512299" y="2857364"/>
              <a:chExt cx="2334806" cy="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ADC0720F-2C6A-DD4E-BB59-8ECA3BA4A53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6096001" y="2273662"/>
                <a:ext cx="0" cy="1167403"/>
              </a:xfrm>
              <a:prstGeom prst="line">
                <a:avLst/>
              </a:prstGeom>
              <a:ln w="127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20E6E702-58FB-9243-A123-69BC0704A7F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7263404" y="2273662"/>
                <a:ext cx="0" cy="1167403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768A04E-C596-DA49-A7F8-74D563DFE2B0}"/>
                </a:ext>
              </a:extLst>
            </p:cNvPr>
            <p:cNvSpPr txBox="1"/>
            <p:nvPr/>
          </p:nvSpPr>
          <p:spPr>
            <a:xfrm>
              <a:off x="2024203" y="584199"/>
              <a:ext cx="65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endParaRPr lang="en-US" sz="1100" dirty="0">
                <a:solidFill>
                  <a:schemeClr val="accent6"/>
                </a:solidFill>
                <a:latin typeface="Raleway Medium" panose="020B0503030101060003" pitchFamily="34" charset="77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533434" y="330547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Raleway" panose="020B0604020202020204" charset="0"/>
              </a:rPr>
              <a:t>Digital Infrastructure as a New Pillar of Critical Mineral Supply Security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648099" y="1052736"/>
            <a:ext cx="10873208" cy="5574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Raleway" panose="020B0604020202020204" charset="0"/>
              </a:rPr>
              <a:t>Critical mineral resilience now depends on digital infrastructure that reduces uncertainty, enables certification, and makes supply chains </a:t>
            </a:r>
            <a:r>
              <a:rPr lang="en-US" sz="1400" dirty="0" smtClean="0">
                <a:latin typeface="Raleway" panose="020B0604020202020204" charset="0"/>
              </a:rPr>
              <a:t>financeable </a:t>
            </a:r>
            <a:r>
              <a:rPr lang="en-US" sz="1400" dirty="0">
                <a:latin typeface="Raleway" panose="020B0604020202020204" charset="0"/>
              </a:rPr>
              <a:t>alongside physical assets.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442978128"/>
              </p:ext>
            </p:extLst>
          </p:nvPr>
        </p:nvGraphicFramePr>
        <p:xfrm>
          <a:off x="679549" y="2236321"/>
          <a:ext cx="10653207" cy="523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ectangle 15"/>
          <p:cNvSpPr/>
          <p:nvPr/>
        </p:nvSpPr>
        <p:spPr>
          <a:xfrm>
            <a:off x="2207568" y="1829664"/>
            <a:ext cx="81605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Raleway" panose="020B0604020202020204" charset="0"/>
              </a:rPr>
              <a:t>AI as Digital Infrastructure for Resilient Critical Mineral Supply Chains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48670" y="2997258"/>
            <a:ext cx="88086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latin typeface="Raleway" panose="020B0604020202020204" charset="0"/>
              </a:rPr>
              <a:t>Blockchain</a:t>
            </a:r>
            <a:r>
              <a:rPr lang="en-US" sz="1400" b="1" dirty="0">
                <a:latin typeface="Raleway" panose="020B0604020202020204" charset="0"/>
              </a:rPr>
              <a:t>-Based Traceability as a Pre-Condition for Bankable Critical Mineral Supply Chains</a:t>
            </a:r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2430267291"/>
              </p:ext>
            </p:extLst>
          </p:nvPr>
        </p:nvGraphicFramePr>
        <p:xfrm>
          <a:off x="584364" y="3407877"/>
          <a:ext cx="10891464" cy="674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5" name="Left Brace 24"/>
          <p:cNvSpPr/>
          <p:nvPr/>
        </p:nvSpPr>
        <p:spPr>
          <a:xfrm rot="16200000">
            <a:off x="5879846" y="-747073"/>
            <a:ext cx="219910" cy="10081121"/>
          </a:xfrm>
          <a:prstGeom prst="leftBrace">
            <a:avLst>
              <a:gd name="adj1" fmla="val 8333"/>
              <a:gd name="adj2" fmla="val 5017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794001" y="4526873"/>
            <a:ext cx="4317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i="1" dirty="0">
                <a:latin typeface="Raleway" panose="020B0604020202020204" charset="0"/>
              </a:rPr>
              <a:t>Global Battery Alliance (GBA) – Battery Passport</a:t>
            </a:r>
          </a:p>
          <a:p>
            <a:r>
              <a:rPr lang="en-US" sz="1200" i="1" dirty="0" smtClean="0">
                <a:latin typeface="Raleway" panose="020B0604020202020204" charset="0"/>
              </a:rPr>
              <a:t>One </a:t>
            </a:r>
            <a:r>
              <a:rPr lang="en-US" sz="1200" i="1" dirty="0">
                <a:latin typeface="Raleway" panose="020B0604020202020204" charset="0"/>
              </a:rPr>
              <a:t>shared digital passport (verifiable, auditable, portable)</a:t>
            </a:r>
          </a:p>
        </p:txBody>
      </p: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876547882"/>
              </p:ext>
            </p:extLst>
          </p:nvPr>
        </p:nvGraphicFramePr>
        <p:xfrm>
          <a:off x="5087888" y="5208669"/>
          <a:ext cx="7416824" cy="1343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22838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6528048" y="4543898"/>
            <a:ext cx="5424982" cy="21658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28AF0A3-1D05-8747-8ABB-282831D96E16}"/>
              </a:ext>
            </a:extLst>
          </p:cNvPr>
          <p:cNvGrpSpPr/>
          <p:nvPr/>
        </p:nvGrpSpPr>
        <p:grpSpPr>
          <a:xfrm>
            <a:off x="399007" y="642958"/>
            <a:ext cx="1327262" cy="169277"/>
            <a:chOff x="780188" y="355459"/>
            <a:chExt cx="1244076" cy="62675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5C81CDB-6243-B74F-B8D2-B568EB53B805}"/>
                </a:ext>
              </a:extLst>
            </p:cNvPr>
            <p:cNvGrpSpPr/>
            <p:nvPr/>
          </p:nvGrpSpPr>
          <p:grpSpPr>
            <a:xfrm flipH="1">
              <a:off x="780188" y="668837"/>
              <a:ext cx="1089205" cy="0"/>
              <a:chOff x="5512299" y="2857364"/>
              <a:chExt cx="2334806" cy="0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DC0720F-2C6A-DD4E-BB59-8ECA3BA4A53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6096001" y="2273662"/>
                <a:ext cx="0" cy="1167403"/>
              </a:xfrm>
              <a:prstGeom prst="line">
                <a:avLst/>
              </a:prstGeom>
              <a:ln w="127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0E6E702-58FB-9243-A123-69BC0704A7F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7263404" y="2273662"/>
                <a:ext cx="0" cy="1167403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68A04E-C596-DA49-A7F8-74D563DFE2B0}"/>
                </a:ext>
              </a:extLst>
            </p:cNvPr>
            <p:cNvSpPr txBox="1"/>
            <p:nvPr/>
          </p:nvSpPr>
          <p:spPr>
            <a:xfrm>
              <a:off x="2024203" y="355459"/>
              <a:ext cx="61" cy="62675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endParaRPr lang="en-US" sz="1100" dirty="0">
                <a:solidFill>
                  <a:schemeClr val="accent6"/>
                </a:solidFill>
                <a:latin typeface="Raleway" panose="020B060402020202020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91344" y="315586"/>
            <a:ext cx="42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Raleway" panose="020B0604020202020204" charset="0"/>
                <a:ea typeface="Roboto Medium" panose="02000000000000000000" pitchFamily="2" charset="0"/>
                <a:cs typeface="Gill Sans" panose="020B0502020104020203" pitchFamily="34" charset="-79"/>
              </a:rPr>
              <a:t>Global Critical Mineral Supply Chains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17887205"/>
              </p:ext>
            </p:extLst>
          </p:nvPr>
        </p:nvGraphicFramePr>
        <p:xfrm>
          <a:off x="191344" y="1411920"/>
          <a:ext cx="388843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entagon 3"/>
          <p:cNvSpPr/>
          <p:nvPr/>
        </p:nvSpPr>
        <p:spPr>
          <a:xfrm>
            <a:off x="2999656" y="1465314"/>
            <a:ext cx="1816264" cy="430185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i="1" dirty="0" smtClean="0">
                <a:solidFill>
                  <a:schemeClr val="bg1"/>
                </a:solidFill>
                <a:latin typeface="Raleway" panose="020B0604020202020204" charset="0"/>
              </a:rPr>
              <a:t>Long </a:t>
            </a:r>
            <a:r>
              <a:rPr lang="en-US" sz="900" b="1" i="1" dirty="0">
                <a:solidFill>
                  <a:schemeClr val="bg1"/>
                </a:solidFill>
                <a:latin typeface="Raleway" panose="020B0604020202020204" charset="0"/>
              </a:rPr>
              <a:t>lead times, </a:t>
            </a:r>
            <a:r>
              <a:rPr lang="en-US" sz="900" b="1" i="1" dirty="0" smtClean="0">
                <a:solidFill>
                  <a:schemeClr val="bg1"/>
                </a:solidFill>
                <a:latin typeface="Raleway" panose="020B0604020202020204" charset="0"/>
              </a:rPr>
              <a:t>Geopolitical </a:t>
            </a:r>
            <a:r>
              <a:rPr lang="en-US" sz="900" b="1" i="1" dirty="0">
                <a:solidFill>
                  <a:schemeClr val="bg1"/>
                </a:solidFill>
                <a:latin typeface="Raleway" panose="020B0604020202020204" charset="0"/>
              </a:rPr>
              <a:t>barriers</a:t>
            </a:r>
          </a:p>
        </p:txBody>
      </p:sp>
      <p:sp>
        <p:nvSpPr>
          <p:cNvPr id="17" name="Pentagon 16"/>
          <p:cNvSpPr/>
          <p:nvPr/>
        </p:nvSpPr>
        <p:spPr>
          <a:xfrm>
            <a:off x="2927648" y="2298474"/>
            <a:ext cx="1816264" cy="430185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i="1" dirty="0">
                <a:solidFill>
                  <a:schemeClr val="tx1"/>
                </a:solidFill>
                <a:latin typeface="Raleway" panose="020B0604020202020204" charset="0"/>
              </a:rPr>
              <a:t>ESG issues, radioactive tailings, financing challenges</a:t>
            </a:r>
          </a:p>
        </p:txBody>
      </p:sp>
      <p:sp>
        <p:nvSpPr>
          <p:cNvPr id="19" name="Pentagon 18"/>
          <p:cNvSpPr/>
          <p:nvPr/>
        </p:nvSpPr>
        <p:spPr>
          <a:xfrm>
            <a:off x="2999656" y="3073991"/>
            <a:ext cx="1816264" cy="430185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 smtClean="0">
                <a:latin typeface="Raleway" panose="020B0604020202020204" charset="0"/>
              </a:rPr>
              <a:t>China Dominance, Limited Global refining </a:t>
            </a:r>
            <a:endParaRPr lang="en-US" sz="1000" b="1" i="1" dirty="0">
              <a:latin typeface="Raleway" panose="020B0604020202020204" charset="0"/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2999656" y="3933477"/>
            <a:ext cx="1816264" cy="430185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>
                <a:solidFill>
                  <a:schemeClr val="tx1"/>
                </a:solidFill>
                <a:latin typeface="Raleway" panose="020B0604020202020204" charset="0"/>
              </a:rPr>
              <a:t> </a:t>
            </a:r>
            <a:r>
              <a:rPr lang="en-US" sz="1000" b="1" i="1" dirty="0" smtClean="0">
                <a:solidFill>
                  <a:schemeClr val="tx1"/>
                </a:solidFill>
                <a:latin typeface="Raleway" panose="020B0604020202020204" charset="0"/>
              </a:rPr>
              <a:t>Technology </a:t>
            </a:r>
            <a:r>
              <a:rPr lang="en-US" sz="1000" b="1" i="1" dirty="0">
                <a:solidFill>
                  <a:schemeClr val="tx1"/>
                </a:solidFill>
                <a:latin typeface="Raleway" panose="020B0604020202020204" charset="0"/>
              </a:rPr>
              <a:t>bottlenecks, </a:t>
            </a:r>
            <a:r>
              <a:rPr lang="en-US" sz="1000" b="1" i="1" dirty="0" smtClean="0">
                <a:solidFill>
                  <a:schemeClr val="tx1"/>
                </a:solidFill>
                <a:latin typeface="Raleway" panose="020B0604020202020204" charset="0"/>
              </a:rPr>
              <a:t>Cost </a:t>
            </a:r>
            <a:r>
              <a:rPr lang="en-US" sz="1000" b="1" i="1" dirty="0">
                <a:solidFill>
                  <a:schemeClr val="tx1"/>
                </a:solidFill>
                <a:latin typeface="Raleway" panose="020B0604020202020204" charset="0"/>
              </a:rPr>
              <a:t>volatility</a:t>
            </a:r>
          </a:p>
        </p:txBody>
      </p:sp>
      <p:sp>
        <p:nvSpPr>
          <p:cNvPr id="21" name="Pentagon 20"/>
          <p:cNvSpPr/>
          <p:nvPr/>
        </p:nvSpPr>
        <p:spPr>
          <a:xfrm>
            <a:off x="2999656" y="4748254"/>
            <a:ext cx="1816264" cy="430185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 smtClean="0">
                <a:latin typeface="Raleway" panose="020B0604020202020204" charset="0"/>
              </a:rPr>
              <a:t>Demand Supply Imbalances</a:t>
            </a:r>
            <a:endParaRPr lang="en-US" sz="1000" b="1" i="1" dirty="0">
              <a:latin typeface="Raleway" panose="020B0604020202020204" charset="0"/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764001" y="1574591"/>
            <a:ext cx="432048" cy="4248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Raleway" panose="020B060402020202020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9707" y="1528329"/>
            <a:ext cx="498079" cy="432048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Raleway" panose="020B0604020202020204" charset="0"/>
              </a:rPr>
              <a:t>Upstream Weakness = Downstream vulnerability</a:t>
            </a:r>
            <a:endParaRPr lang="en-US" sz="1200" b="1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08167" y="6308386"/>
            <a:ext cx="5969633" cy="324631"/>
          </a:xfrm>
          <a:prstGeom prst="roundRect">
            <a:avLst/>
          </a:prstGeom>
          <a:solidFill>
            <a:srgbClr val="0E59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Raleway" panose="020B0604020202020204" charset="0"/>
              </a:rPr>
              <a:t>Markets are necessary, but </a:t>
            </a:r>
            <a:r>
              <a:rPr lang="en-US" sz="1100" b="1" dirty="0">
                <a:latin typeface="Raleway" panose="020B0604020202020204" charset="0"/>
              </a:rPr>
              <a:t>not sufficient</a:t>
            </a:r>
            <a:r>
              <a:rPr lang="en-US" sz="1100" dirty="0">
                <a:latin typeface="Raleway" panose="020B0604020202020204" charset="0"/>
              </a:rPr>
              <a:t>, to resolve supply–demand fundamentals</a:t>
            </a:r>
            <a:endParaRPr lang="en-US" sz="1100" b="1" dirty="0"/>
          </a:p>
        </p:txBody>
      </p:sp>
      <p:sp>
        <p:nvSpPr>
          <p:cNvPr id="24" name="Rectangle 23"/>
          <p:cNvSpPr/>
          <p:nvPr/>
        </p:nvSpPr>
        <p:spPr>
          <a:xfrm>
            <a:off x="4799856" y="1417063"/>
            <a:ext cx="17663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i="1" dirty="0">
                <a:latin typeface="Raleway" panose="020B0604020202020204" charset="0"/>
              </a:rPr>
              <a:t>New mining and processing projects require 7–10+ years to reach production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00271" y="2940896"/>
            <a:ext cx="172777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i="1" dirty="0">
                <a:latin typeface="Raleway" panose="020B0604020202020204" charset="0"/>
              </a:rPr>
              <a:t>China refines </a:t>
            </a:r>
            <a:r>
              <a:rPr lang="en-US" sz="900" b="1" i="1" dirty="0" smtClean="0">
                <a:latin typeface="Raleway" panose="020B0604020202020204" charset="0"/>
              </a:rPr>
              <a:t>90</a:t>
            </a:r>
            <a:r>
              <a:rPr lang="en-US" sz="900" b="1" i="1" dirty="0">
                <a:latin typeface="Raleway" panose="020B0604020202020204" charset="0"/>
              </a:rPr>
              <a:t>% of rare earths and </a:t>
            </a:r>
            <a:r>
              <a:rPr lang="en-US" sz="900" b="1" i="1" dirty="0" smtClean="0">
                <a:latin typeface="Raleway" panose="020B0604020202020204" charset="0"/>
              </a:rPr>
              <a:t>60–95</a:t>
            </a:r>
            <a:r>
              <a:rPr lang="en-US" sz="900" b="1" i="1" dirty="0">
                <a:latin typeface="Raleway" panose="020B0604020202020204" charset="0"/>
              </a:rPr>
              <a:t>% of key battery </a:t>
            </a:r>
            <a:r>
              <a:rPr lang="en-US" sz="900" b="1" i="1" dirty="0" smtClean="0">
                <a:latin typeface="Raleway" panose="020B0604020202020204" charset="0"/>
              </a:rPr>
              <a:t>materials </a:t>
            </a:r>
            <a:r>
              <a:rPr lang="en-US" sz="900" b="1" i="1" dirty="0">
                <a:latin typeface="Raleway" panose="020B0604020202020204" charset="0"/>
              </a:rPr>
              <a:t>highlighting extreme midstream concentration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744354" y="812235"/>
            <a:ext cx="4896412" cy="37437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BANKABLE INVESTMENT MODEL FOR CRITICAL MINERALS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744354" y="1297592"/>
            <a:ext cx="52565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latin typeface="Raleway" panose="020B0604020202020204" charset="0"/>
              </a:rPr>
              <a:t>Blended Finance + Long-Term Offtake (Producer–Consumer Anchored)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839" y="2277602"/>
            <a:ext cx="709482" cy="709482"/>
          </a:xfrm>
          <a:prstGeom prst="rect">
            <a:avLst/>
          </a:prstGeom>
          <a:noFill/>
        </p:spPr>
      </p:pic>
      <p:sp>
        <p:nvSpPr>
          <p:cNvPr id="35" name="Rectangle 34"/>
          <p:cNvSpPr/>
          <p:nvPr/>
        </p:nvSpPr>
        <p:spPr>
          <a:xfrm>
            <a:off x="6888088" y="1833082"/>
            <a:ext cx="199776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rgbClr val="0E5960"/>
                </a:solidFill>
                <a:latin typeface="Raleway" panose="020B0604020202020204" charset="0"/>
              </a:rPr>
              <a:t>Long-term offtake agreements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984478" y="2940896"/>
            <a:ext cx="79820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0E5960"/>
                </a:solidFill>
                <a:latin typeface="Raleway" panose="020B0604020202020204" charset="0"/>
              </a:rPr>
              <a:t>Revenue Certainty</a:t>
            </a:r>
            <a:endParaRPr lang="en-US" sz="1050" b="1" dirty="0">
              <a:solidFill>
                <a:srgbClr val="0E5960"/>
              </a:solidFill>
              <a:latin typeface="Raleway" panose="020B060402020202020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782682" y="2580227"/>
            <a:ext cx="729310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592" y="2299635"/>
            <a:ext cx="674054" cy="674054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8329088" y="1824438"/>
            <a:ext cx="14130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solidFill>
                  <a:srgbClr val="0E5960"/>
                </a:solidFill>
                <a:latin typeface="Raleway" panose="020B0604020202020204" charset="0"/>
              </a:rPr>
              <a:t>Public or quasi-public capital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469673" y="3024744"/>
            <a:ext cx="113189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0E5960"/>
                </a:solidFill>
                <a:latin typeface="Raleway" panose="020B0604020202020204" charset="0"/>
              </a:rPr>
              <a:t>Risk Absorption</a:t>
            </a:r>
            <a:endParaRPr lang="en-US" sz="1050" b="1" dirty="0">
              <a:solidFill>
                <a:srgbClr val="0E5960"/>
              </a:solidFill>
              <a:latin typeface="Raleway" panose="020B060402020202020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9613569" y="2580227"/>
            <a:ext cx="729310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801" y="2326967"/>
            <a:ext cx="552237" cy="552237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10153389" y="1969116"/>
            <a:ext cx="14130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0E5960"/>
                </a:solidFill>
                <a:latin typeface="Raleway" panose="020B0604020202020204" charset="0"/>
              </a:rPr>
              <a:t>Private Capital</a:t>
            </a:r>
            <a:endParaRPr lang="en-US" sz="1050" b="1" dirty="0">
              <a:solidFill>
                <a:srgbClr val="0E5960"/>
              </a:solidFill>
              <a:latin typeface="Raleway" panose="020B060402020202020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301582" y="2941926"/>
            <a:ext cx="113189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0E5960"/>
                </a:solidFill>
                <a:latin typeface="Raleway" panose="020B0604020202020204" charset="0"/>
              </a:rPr>
              <a:t>Market Certainty</a:t>
            </a:r>
            <a:endParaRPr lang="en-US" sz="1050" b="1" dirty="0">
              <a:solidFill>
                <a:srgbClr val="0E5960"/>
              </a:solidFill>
              <a:latin typeface="Raleway" panose="020B060402020202020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014987" y="3799064"/>
            <a:ext cx="211147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b="1" i="1" dirty="0" smtClean="0">
                <a:latin typeface="Raleway" panose="020B0604020202020204" charset="0"/>
              </a:rPr>
              <a:t>Risk Allocation = Increased FID</a:t>
            </a:r>
            <a:endParaRPr lang="en-US" sz="1050" b="1" i="1" dirty="0">
              <a:latin typeface="Raleway" panose="020B0604020202020204" charset="0"/>
            </a:endParaRPr>
          </a:p>
        </p:txBody>
      </p:sp>
      <p:sp>
        <p:nvSpPr>
          <p:cNvPr id="47" name="Left Brace 46"/>
          <p:cNvSpPr/>
          <p:nvPr/>
        </p:nvSpPr>
        <p:spPr>
          <a:xfrm rot="16200000" flipV="1">
            <a:off x="8931271" y="1672288"/>
            <a:ext cx="378127" cy="3888432"/>
          </a:xfrm>
          <a:prstGeom prst="leftBrace">
            <a:avLst>
              <a:gd name="adj1" fmla="val 1853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554709" y="4708818"/>
            <a:ext cx="20633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Raleway" panose="020B0604020202020204" charset="0"/>
              </a:rPr>
              <a:t>Vulcan Energy (Germany)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549480" y="5800842"/>
            <a:ext cx="20281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latin typeface="Raleway" panose="020B0604020202020204" charset="0"/>
              </a:rPr>
              <a:t>Caremag</a:t>
            </a:r>
            <a:r>
              <a:rPr lang="en-US" sz="1200" b="1" dirty="0">
                <a:solidFill>
                  <a:schemeClr val="bg1"/>
                </a:solidFill>
                <a:latin typeface="Raleway" panose="020B0604020202020204" charset="0"/>
              </a:rPr>
              <a:t> (</a:t>
            </a:r>
            <a:r>
              <a:rPr lang="en-US" sz="1200" b="1" dirty="0" smtClean="0">
                <a:solidFill>
                  <a:schemeClr val="bg1"/>
                </a:solidFill>
                <a:latin typeface="Raleway" panose="020B0604020202020204" charset="0"/>
              </a:rPr>
              <a:t>France–Japan)</a:t>
            </a:r>
            <a:endParaRPr lang="en-US" sz="1200" b="1" dirty="0">
              <a:solidFill>
                <a:schemeClr val="bg1"/>
              </a:solidFill>
              <a:latin typeface="Raleway" panose="020B060402020202020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562495" y="4961210"/>
            <a:ext cx="50164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Raleway" panose="020B0604020202020204" charset="0"/>
              </a:rPr>
              <a:t>Long term offtake </a:t>
            </a:r>
            <a:r>
              <a:rPr lang="en-US" sz="1100" dirty="0">
                <a:solidFill>
                  <a:schemeClr val="bg1"/>
                </a:solidFill>
                <a:latin typeface="Raleway" panose="020B0604020202020204" charset="0"/>
              </a:rPr>
              <a:t>with </a:t>
            </a:r>
            <a:r>
              <a:rPr lang="en-US" sz="1100" dirty="0" err="1" smtClean="0">
                <a:solidFill>
                  <a:schemeClr val="bg1"/>
                </a:solidFill>
                <a:latin typeface="Raleway" panose="020B0604020202020204" charset="0"/>
              </a:rPr>
              <a:t>Stellantis</a:t>
            </a:r>
            <a:endParaRPr lang="en-US" sz="1100" dirty="0" smtClean="0">
              <a:solidFill>
                <a:schemeClr val="bg1"/>
              </a:solidFill>
              <a:latin typeface="Raleway" panose="020B0604020202020204" charset="0"/>
            </a:endParaRPr>
          </a:p>
          <a:p>
            <a:r>
              <a:rPr lang="en-US" sz="1100" dirty="0" smtClean="0">
                <a:solidFill>
                  <a:schemeClr val="bg1"/>
                </a:solidFill>
                <a:latin typeface="Raleway" panose="020B0604020202020204" charset="0"/>
              </a:rPr>
              <a:t>Export </a:t>
            </a:r>
            <a:r>
              <a:rPr lang="en-US" sz="1100" dirty="0">
                <a:solidFill>
                  <a:schemeClr val="bg1"/>
                </a:solidFill>
                <a:latin typeface="Raleway" panose="020B0604020202020204" charset="0"/>
              </a:rPr>
              <a:t>credit &amp; public finance </a:t>
            </a:r>
            <a:r>
              <a:rPr lang="en-US" sz="1100" dirty="0" smtClean="0">
                <a:solidFill>
                  <a:schemeClr val="bg1"/>
                </a:solidFill>
                <a:latin typeface="Raleway" panose="020B0604020202020204" charset="0"/>
              </a:rPr>
              <a:t>support</a:t>
            </a:r>
          </a:p>
          <a:p>
            <a:r>
              <a:rPr lang="en-US" sz="1100" dirty="0" smtClean="0">
                <a:solidFill>
                  <a:schemeClr val="bg1"/>
                </a:solidFill>
                <a:latin typeface="Raleway" panose="020B0604020202020204" charset="0"/>
              </a:rPr>
              <a:t>Private </a:t>
            </a:r>
            <a:r>
              <a:rPr lang="en-US" sz="1100" dirty="0">
                <a:solidFill>
                  <a:schemeClr val="bg1"/>
                </a:solidFill>
                <a:latin typeface="Raleway" panose="020B0604020202020204" charset="0"/>
              </a:rPr>
              <a:t>debt and </a:t>
            </a:r>
            <a:r>
              <a:rPr lang="en-US" sz="1100" dirty="0" smtClean="0">
                <a:solidFill>
                  <a:schemeClr val="bg1"/>
                </a:solidFill>
                <a:latin typeface="Raleway" panose="020B0604020202020204" charset="0"/>
              </a:rPr>
              <a:t>equity</a:t>
            </a:r>
          </a:p>
          <a:p>
            <a:r>
              <a:rPr lang="en-US" sz="1100" b="1" dirty="0" smtClean="0">
                <a:solidFill>
                  <a:schemeClr val="bg1"/>
                </a:solidFill>
                <a:latin typeface="Raleway" panose="020B0604020202020204" charset="0"/>
              </a:rPr>
              <a:t>→ </a:t>
            </a:r>
            <a:r>
              <a:rPr lang="en-US" sz="1100" b="1" dirty="0">
                <a:solidFill>
                  <a:schemeClr val="bg1"/>
                </a:solidFill>
                <a:latin typeface="Raleway" panose="020B0604020202020204" charset="0"/>
              </a:rPr>
              <a:t>Enabled multi-billion-euro European lithium </a:t>
            </a:r>
            <a:r>
              <a:rPr lang="en-US" sz="1100" b="1" dirty="0" smtClean="0">
                <a:solidFill>
                  <a:schemeClr val="bg1"/>
                </a:solidFill>
                <a:latin typeface="Raleway" panose="020B0604020202020204" charset="0"/>
              </a:rPr>
              <a:t>project</a:t>
            </a:r>
            <a:endParaRPr lang="en-US" sz="1100" b="1" dirty="0">
              <a:solidFill>
                <a:schemeClr val="bg1"/>
              </a:solidFill>
              <a:latin typeface="Raleway" panose="020B0604020202020204" charset="0"/>
            </a:endParaRPr>
          </a:p>
        </p:txBody>
      </p:sp>
      <p:sp>
        <p:nvSpPr>
          <p:cNvPr id="57" name="Rectangle 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527387" y="6044286"/>
            <a:ext cx="50164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Raleway" panose="020B0604020202020204" charset="0"/>
              </a:rPr>
              <a:t>€110m Japanese </a:t>
            </a:r>
            <a:r>
              <a:rPr lang="en-US" sz="1100" dirty="0" smtClean="0">
                <a:solidFill>
                  <a:schemeClr val="bg1"/>
                </a:solidFill>
                <a:latin typeface="Raleway" panose="020B0604020202020204" charset="0"/>
              </a:rPr>
              <a:t>investment</a:t>
            </a:r>
          </a:p>
          <a:p>
            <a:r>
              <a:rPr lang="en-US" sz="1100" dirty="0">
                <a:solidFill>
                  <a:schemeClr val="bg1"/>
                </a:solidFill>
                <a:latin typeface="Raleway" panose="020B0604020202020204" charset="0"/>
              </a:rPr>
              <a:t>Long-term offtake securing heavy rare earth </a:t>
            </a:r>
            <a:r>
              <a:rPr lang="en-US" sz="1100" dirty="0" smtClean="0">
                <a:solidFill>
                  <a:schemeClr val="bg1"/>
                </a:solidFill>
                <a:latin typeface="Raleway" panose="020B0604020202020204" charset="0"/>
              </a:rPr>
              <a:t>separation</a:t>
            </a:r>
          </a:p>
          <a:p>
            <a:r>
              <a:rPr lang="en-US" sz="1100" b="1" dirty="0">
                <a:solidFill>
                  <a:schemeClr val="bg1"/>
                </a:solidFill>
                <a:latin typeface="Raleway" panose="020B0604020202020204" charset="0"/>
              </a:rPr>
              <a:t>→ Enabled rare earth processing capacity outside China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176118" y="4208264"/>
            <a:ext cx="3831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i="1" dirty="0" smtClean="0">
                <a:latin typeface="Raleway" panose="020B0604020202020204" charset="0"/>
              </a:rPr>
              <a:t>Global examples showcasing success </a:t>
            </a:r>
            <a:endParaRPr lang="en-US" sz="1600" b="1" i="1" dirty="0">
              <a:latin typeface="Ralew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57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27857" y="1106455"/>
            <a:ext cx="5454306" cy="59087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Raleway" panose="020B0604020202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6" b="8628"/>
          <a:stretch/>
        </p:blipFill>
        <p:spPr>
          <a:xfrm>
            <a:off x="164369" y="1847329"/>
            <a:ext cx="5804586" cy="32855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7299" y="1167921"/>
            <a:ext cx="515542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Raleway" panose="020B0604020202020204" charset="0"/>
              </a:rPr>
              <a:t>By 2030–2040, critical </a:t>
            </a:r>
            <a:r>
              <a:rPr lang="en-US" sz="1100" dirty="0" smtClean="0">
                <a:solidFill>
                  <a:schemeClr val="bg1"/>
                </a:solidFill>
                <a:latin typeface="Raleway" panose="020B0604020202020204" charset="0"/>
              </a:rPr>
              <a:t>minerals </a:t>
            </a:r>
            <a:r>
              <a:rPr lang="en-US" sz="1100" dirty="0">
                <a:solidFill>
                  <a:schemeClr val="bg1"/>
                </a:solidFill>
                <a:latin typeface="Raleway" panose="020B0604020202020204" charset="0"/>
              </a:rPr>
              <a:t>demand is projected to exceed existing supply by </a:t>
            </a:r>
            <a:r>
              <a:rPr lang="en-US" sz="1100" b="1" i="1" dirty="0">
                <a:solidFill>
                  <a:schemeClr val="bg1"/>
                </a:solidFill>
                <a:latin typeface="Raleway" panose="020B0604020202020204" charset="0"/>
              </a:rPr>
              <a:t>20% to over 150</a:t>
            </a:r>
            <a:r>
              <a:rPr lang="en-US" sz="1100" i="1" dirty="0">
                <a:solidFill>
                  <a:schemeClr val="bg1"/>
                </a:solidFill>
                <a:latin typeface="Raleway" panose="020B0604020202020204" charset="0"/>
              </a:rPr>
              <a:t>%</a:t>
            </a:r>
            <a:r>
              <a:rPr lang="en-US" sz="1100" dirty="0">
                <a:solidFill>
                  <a:schemeClr val="bg1"/>
                </a:solidFill>
                <a:latin typeface="Raleway" panose="020B0604020202020204" charset="0"/>
              </a:rPr>
              <a:t>, depending on the material</a:t>
            </a:r>
            <a:r>
              <a:rPr lang="en-US" sz="1400" dirty="0">
                <a:solidFill>
                  <a:schemeClr val="bg1"/>
                </a:solidFill>
                <a:latin typeface="Raleway" panose="020B0604020202020204" charset="0"/>
              </a:rPr>
              <a:t>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735317" y="3596520"/>
            <a:ext cx="5904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Raleway" panose="020B0604020202020204" charset="0"/>
              </a:rPr>
              <a:t>Without local or allied refining capacity, even well-governed mines fail to translate into energy security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50185" y="5455496"/>
            <a:ext cx="52096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Raleway" panose="020B0604020202020204" charset="0"/>
              </a:rPr>
              <a:t>Supply </a:t>
            </a:r>
            <a:r>
              <a:rPr lang="en-US" sz="1200" dirty="0">
                <a:latin typeface="Raleway" panose="020B0604020202020204" charset="0"/>
              </a:rPr>
              <a:t>is constrained by </a:t>
            </a:r>
            <a:r>
              <a:rPr lang="en-US" sz="1200" b="1" dirty="0">
                <a:latin typeface="Raleway" panose="020B0604020202020204" charset="0"/>
              </a:rPr>
              <a:t>deliverability: permitting, refining capacity, geopolitics, and social </a:t>
            </a:r>
            <a:r>
              <a:rPr lang="en-US" sz="1200" b="1" dirty="0" smtClean="0">
                <a:latin typeface="Raleway" panose="020B0604020202020204" charset="0"/>
              </a:rPr>
              <a:t>license.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Raleway" panose="020B0604020202020204" charset="0"/>
              </a:rPr>
              <a:t>Without </a:t>
            </a:r>
            <a:r>
              <a:rPr lang="en-US" sz="1200" b="1" dirty="0">
                <a:latin typeface="Raleway" panose="020B0604020202020204" charset="0"/>
              </a:rPr>
              <a:t>governance-aligned </a:t>
            </a:r>
            <a:r>
              <a:rPr lang="en-US" sz="1200" b="1" dirty="0" smtClean="0">
                <a:latin typeface="Raleway" panose="020B0604020202020204" charset="0"/>
              </a:rPr>
              <a:t>Frameworks</a:t>
            </a:r>
            <a:r>
              <a:rPr lang="en-US" sz="1200" dirty="0" smtClean="0">
                <a:latin typeface="Raleway" panose="020B0604020202020204" charset="0"/>
              </a:rPr>
              <a:t>, </a:t>
            </a:r>
            <a:r>
              <a:rPr lang="en-US" sz="1200" dirty="0">
                <a:latin typeface="Raleway" panose="020B0604020202020204" charset="0"/>
              </a:rPr>
              <a:t>shortages become structural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28AF0A3-1D05-8747-8ABB-282831D96E16}"/>
              </a:ext>
            </a:extLst>
          </p:cNvPr>
          <p:cNvGrpSpPr/>
          <p:nvPr/>
        </p:nvGrpSpPr>
        <p:grpSpPr>
          <a:xfrm>
            <a:off x="317344" y="626712"/>
            <a:ext cx="1327262" cy="169277"/>
            <a:chOff x="780188" y="355459"/>
            <a:chExt cx="1244076" cy="62675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5C81CDB-6243-B74F-B8D2-B568EB53B805}"/>
                </a:ext>
              </a:extLst>
            </p:cNvPr>
            <p:cNvGrpSpPr/>
            <p:nvPr/>
          </p:nvGrpSpPr>
          <p:grpSpPr>
            <a:xfrm flipH="1">
              <a:off x="780188" y="668837"/>
              <a:ext cx="1089205" cy="0"/>
              <a:chOff x="5512299" y="2857364"/>
              <a:chExt cx="2334806" cy="0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DC0720F-2C6A-DD4E-BB59-8ECA3BA4A53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6096001" y="2273662"/>
                <a:ext cx="0" cy="1167403"/>
              </a:xfrm>
              <a:prstGeom prst="line">
                <a:avLst/>
              </a:prstGeom>
              <a:ln w="127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0E6E702-58FB-9243-A123-69BC0704A7F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7263404" y="2273662"/>
                <a:ext cx="0" cy="1167403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68A04E-C596-DA49-A7F8-74D563DFE2B0}"/>
                </a:ext>
              </a:extLst>
            </p:cNvPr>
            <p:cNvSpPr txBox="1"/>
            <p:nvPr/>
          </p:nvSpPr>
          <p:spPr>
            <a:xfrm>
              <a:off x="2024203" y="355459"/>
              <a:ext cx="61" cy="62675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endParaRPr lang="en-US" sz="1100" dirty="0">
                <a:solidFill>
                  <a:schemeClr val="accent6"/>
                </a:solidFill>
                <a:latin typeface="Raleway" panose="020B060402020202020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27063" y="272768"/>
            <a:ext cx="71650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Raleway" panose="020B0604020202020204" charset="0"/>
              </a:rPr>
              <a:t>From Demand to Deliverability: The Real Constraint in Critical </a:t>
            </a:r>
            <a:r>
              <a:rPr lang="en-US" sz="1600" b="1" dirty="0" smtClean="0">
                <a:latin typeface="Raleway" panose="020B0604020202020204" charset="0"/>
              </a:rPr>
              <a:t>Minerals</a:t>
            </a:r>
            <a:endParaRPr lang="en-US" sz="1600" b="1" dirty="0">
              <a:solidFill>
                <a:schemeClr val="tx2"/>
              </a:solidFill>
              <a:latin typeface="Raleway" panose="020B0604020202020204" charset="0"/>
              <a:ea typeface="Roboto Medium" panose="02000000000000000000" pitchFamily="2" charset="0"/>
              <a:cs typeface="Gill Sans" panose="020B0502020104020203" pitchFamily="34" charset="-79"/>
            </a:endParaRP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1310576153"/>
              </p:ext>
            </p:extLst>
          </p:nvPr>
        </p:nvGraphicFramePr>
        <p:xfrm>
          <a:off x="6197698" y="1480705"/>
          <a:ext cx="3735046" cy="4727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Left Brace 23"/>
          <p:cNvSpPr/>
          <p:nvPr/>
        </p:nvSpPr>
        <p:spPr>
          <a:xfrm>
            <a:off x="6787796" y="1696682"/>
            <a:ext cx="432048" cy="4248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Raleway" panose="020B060402020202020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170640" y="1435436"/>
            <a:ext cx="498079" cy="4770964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Raleway" panose="020B0604020202020204" charset="0"/>
              </a:rPr>
              <a:t>Upstream Weakness = Downstream vulnerability</a:t>
            </a:r>
            <a:endParaRPr lang="en-US" sz="1200" b="1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8876661" y="1551571"/>
            <a:ext cx="1816264" cy="430185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i="1" dirty="0" smtClean="0">
                <a:solidFill>
                  <a:schemeClr val="bg1"/>
                </a:solidFill>
                <a:latin typeface="Raleway" panose="020B0604020202020204" charset="0"/>
              </a:rPr>
              <a:t>Long </a:t>
            </a:r>
            <a:r>
              <a:rPr lang="en-US" sz="900" b="1" i="1" dirty="0">
                <a:solidFill>
                  <a:schemeClr val="bg1"/>
                </a:solidFill>
                <a:latin typeface="Raleway" panose="020B0604020202020204" charset="0"/>
              </a:rPr>
              <a:t>lead times, </a:t>
            </a:r>
            <a:r>
              <a:rPr lang="en-US" sz="900" b="1" i="1" dirty="0" smtClean="0">
                <a:solidFill>
                  <a:schemeClr val="bg1"/>
                </a:solidFill>
                <a:latin typeface="Raleway" panose="020B0604020202020204" charset="0"/>
              </a:rPr>
              <a:t>Geopolitical </a:t>
            </a:r>
            <a:r>
              <a:rPr lang="en-US" sz="900" b="1" i="1" dirty="0">
                <a:solidFill>
                  <a:schemeClr val="bg1"/>
                </a:solidFill>
                <a:latin typeface="Raleway" panose="020B0604020202020204" charset="0"/>
              </a:rPr>
              <a:t>barriers</a:t>
            </a:r>
          </a:p>
        </p:txBody>
      </p:sp>
      <p:sp>
        <p:nvSpPr>
          <p:cNvPr id="27" name="Pentagon 26"/>
          <p:cNvSpPr/>
          <p:nvPr/>
        </p:nvSpPr>
        <p:spPr>
          <a:xfrm>
            <a:off x="8876661" y="2369246"/>
            <a:ext cx="1816264" cy="430185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i="1" dirty="0">
                <a:solidFill>
                  <a:schemeClr val="tx1"/>
                </a:solidFill>
                <a:latin typeface="Raleway" panose="020B0604020202020204" charset="0"/>
              </a:rPr>
              <a:t>ESG issues, radioactive tailings, financing challenges</a:t>
            </a:r>
          </a:p>
        </p:txBody>
      </p:sp>
      <p:sp>
        <p:nvSpPr>
          <p:cNvPr id="29" name="Pentagon 28"/>
          <p:cNvSpPr/>
          <p:nvPr/>
        </p:nvSpPr>
        <p:spPr>
          <a:xfrm>
            <a:off x="8884364" y="3216868"/>
            <a:ext cx="1808561" cy="430185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 smtClean="0">
                <a:latin typeface="Raleway" panose="020B0604020202020204" charset="0"/>
              </a:rPr>
              <a:t>China Dominance, Limited Global refining </a:t>
            </a:r>
            <a:endParaRPr lang="en-US" sz="1000" b="1" i="1" dirty="0">
              <a:latin typeface="Raleway" panose="020B0604020202020204" charset="0"/>
            </a:endParaRPr>
          </a:p>
        </p:txBody>
      </p:sp>
      <p:sp>
        <p:nvSpPr>
          <p:cNvPr id="33" name="Pentagon 32"/>
          <p:cNvSpPr/>
          <p:nvPr/>
        </p:nvSpPr>
        <p:spPr>
          <a:xfrm>
            <a:off x="8896156" y="4036293"/>
            <a:ext cx="1816264" cy="430185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>
                <a:solidFill>
                  <a:schemeClr val="tx1"/>
                </a:solidFill>
                <a:latin typeface="Raleway" panose="020B0604020202020204" charset="0"/>
              </a:rPr>
              <a:t> </a:t>
            </a:r>
            <a:r>
              <a:rPr lang="en-US" sz="1000" b="1" i="1" dirty="0" smtClean="0">
                <a:solidFill>
                  <a:schemeClr val="tx1"/>
                </a:solidFill>
                <a:latin typeface="Raleway" panose="020B0604020202020204" charset="0"/>
              </a:rPr>
              <a:t>Technology </a:t>
            </a:r>
            <a:r>
              <a:rPr lang="en-US" sz="1000" b="1" i="1" dirty="0">
                <a:solidFill>
                  <a:schemeClr val="tx1"/>
                </a:solidFill>
                <a:latin typeface="Raleway" panose="020B0604020202020204" charset="0"/>
              </a:rPr>
              <a:t>bottlenecks, </a:t>
            </a:r>
            <a:r>
              <a:rPr lang="en-US" sz="1000" b="1" i="1" dirty="0" smtClean="0">
                <a:solidFill>
                  <a:schemeClr val="tx1"/>
                </a:solidFill>
                <a:latin typeface="Raleway" panose="020B0604020202020204" charset="0"/>
              </a:rPr>
              <a:t>Cost </a:t>
            </a:r>
            <a:r>
              <a:rPr lang="en-US" sz="1000" b="1" i="1" dirty="0">
                <a:solidFill>
                  <a:schemeClr val="tx1"/>
                </a:solidFill>
                <a:latin typeface="Raleway" panose="020B0604020202020204" charset="0"/>
              </a:rPr>
              <a:t>volatility</a:t>
            </a:r>
          </a:p>
        </p:txBody>
      </p:sp>
      <p:sp>
        <p:nvSpPr>
          <p:cNvPr id="36" name="Pentagon 35"/>
          <p:cNvSpPr/>
          <p:nvPr/>
        </p:nvSpPr>
        <p:spPr>
          <a:xfrm>
            <a:off x="8895502" y="4858358"/>
            <a:ext cx="1816264" cy="430185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 smtClean="0">
                <a:latin typeface="Raleway" panose="020B0604020202020204" charset="0"/>
              </a:rPr>
              <a:t>Demand Supply Imbalances</a:t>
            </a:r>
            <a:endParaRPr lang="en-US" sz="1000" b="1" i="1" dirty="0">
              <a:latin typeface="Raleway" panose="020B060402020202020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719158" y="1459320"/>
            <a:ext cx="121186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i="1" dirty="0">
                <a:latin typeface="Raleway" panose="020B0604020202020204" charset="0"/>
              </a:rPr>
              <a:t>New mining and processing projects require 7–10+ years to reach production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0719158" y="2974464"/>
            <a:ext cx="135739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i="1" dirty="0">
                <a:latin typeface="Raleway" panose="020B0604020202020204" charset="0"/>
              </a:rPr>
              <a:t>China refines </a:t>
            </a:r>
            <a:r>
              <a:rPr lang="en-US" sz="900" b="1" i="1" dirty="0" smtClean="0">
                <a:latin typeface="Raleway" panose="020B0604020202020204" charset="0"/>
              </a:rPr>
              <a:t>90</a:t>
            </a:r>
            <a:r>
              <a:rPr lang="en-US" sz="900" b="1" i="1" dirty="0">
                <a:latin typeface="Raleway" panose="020B0604020202020204" charset="0"/>
              </a:rPr>
              <a:t>% of rare earths and </a:t>
            </a:r>
            <a:r>
              <a:rPr lang="en-US" sz="900" b="1" i="1" dirty="0" smtClean="0">
                <a:latin typeface="Raleway" panose="020B0604020202020204" charset="0"/>
              </a:rPr>
              <a:t>60–95</a:t>
            </a:r>
            <a:r>
              <a:rPr lang="en-US" sz="900" b="1" i="1" dirty="0">
                <a:latin typeface="Raleway" panose="020B0604020202020204" charset="0"/>
              </a:rPr>
              <a:t>% of key battery </a:t>
            </a:r>
            <a:r>
              <a:rPr lang="en-US" sz="900" b="1" i="1" dirty="0" smtClean="0">
                <a:latin typeface="Raleway" panose="020B0604020202020204" charset="0"/>
              </a:rPr>
              <a:t>materials </a:t>
            </a:r>
            <a:r>
              <a:rPr lang="en-US" sz="900" b="1" i="1" dirty="0">
                <a:latin typeface="Raleway" panose="020B0604020202020204" charset="0"/>
              </a:rPr>
              <a:t>highlighting extreme midstream concentration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-207056" y="5032882"/>
            <a:ext cx="6096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700" b="1" i="1" dirty="0" err="1" smtClean="0">
                <a:latin typeface="Raleway" panose="020B0604020202020204" charset="0"/>
              </a:rPr>
              <a:t>Source:</a:t>
            </a:r>
            <a:r>
              <a:rPr lang="en-US" sz="700" i="1" dirty="0" err="1" smtClean="0">
                <a:latin typeface="Raleway" panose="020B0604020202020204" charset="0"/>
              </a:rPr>
              <a:t>BCG</a:t>
            </a:r>
            <a:r>
              <a:rPr lang="en-US" sz="700" i="1" dirty="0" smtClean="0">
                <a:latin typeface="Raleway" panose="020B0604020202020204" charset="0"/>
              </a:rPr>
              <a:t> </a:t>
            </a:r>
            <a:r>
              <a:rPr lang="en-US" sz="700" i="1" dirty="0">
                <a:latin typeface="Raleway" panose="020B0604020202020204" charset="0"/>
              </a:rPr>
              <a:t>(2026), Why ecosystems matter in critical mineral supply chains </a:t>
            </a:r>
          </a:p>
        </p:txBody>
      </p:sp>
      <p:sp>
        <p:nvSpPr>
          <p:cNvPr id="3" name="Rectangle 2"/>
          <p:cNvSpPr/>
          <p:nvPr/>
        </p:nvSpPr>
        <p:spPr>
          <a:xfrm>
            <a:off x="7392144" y="1010822"/>
            <a:ext cx="376417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i="1" dirty="0">
                <a:latin typeface="Raleway" panose="020B0604020202020204" charset="0"/>
              </a:rPr>
              <a:t>Structural Risks in Global Critical </a:t>
            </a:r>
            <a:r>
              <a:rPr lang="en-US" sz="1050" b="1" i="1" dirty="0" smtClean="0">
                <a:latin typeface="Raleway" panose="020B0604020202020204" charset="0"/>
              </a:rPr>
              <a:t>Minerals </a:t>
            </a:r>
            <a:r>
              <a:rPr lang="en-US" sz="1050" b="1" i="1" dirty="0">
                <a:latin typeface="Raleway" panose="020B0604020202020204" charset="0"/>
              </a:rPr>
              <a:t>Supply Chains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1168455" y="6300753"/>
            <a:ext cx="10452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i="1" dirty="0">
                <a:latin typeface="Raleway" panose="020B0604020202020204" charset="0"/>
              </a:rPr>
              <a:t>Source &amp; analysis: </a:t>
            </a:r>
            <a:r>
              <a:rPr lang="en-US" sz="800" b="1" i="1" dirty="0" err="1">
                <a:latin typeface="Raleway" panose="020B0604020202020204" charset="0"/>
              </a:rPr>
              <a:t>Planetive</a:t>
            </a:r>
            <a:endParaRPr lang="en-US" sz="1000" b="1" i="1" dirty="0">
              <a:latin typeface="Raleway" panose="020B060402020202020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58028" y="6490474"/>
            <a:ext cx="5165831" cy="29040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aleway" panose="020B0604020202020204" charset="0"/>
              </a:rPr>
              <a:t>Current announcements cover only </a:t>
            </a:r>
            <a:r>
              <a:rPr lang="en-US" sz="1400" b="1" dirty="0" smtClean="0">
                <a:latin typeface="Raleway" panose="020B0604020202020204" charset="0"/>
              </a:rPr>
              <a:t>50 </a:t>
            </a:r>
            <a:r>
              <a:rPr lang="en-US" sz="1400" b="1" dirty="0">
                <a:latin typeface="Raleway" panose="020B0604020202020204" charset="0"/>
              </a:rPr>
              <a:t>% </a:t>
            </a:r>
            <a:r>
              <a:rPr lang="en-US" sz="1200" dirty="0">
                <a:latin typeface="Raleway" panose="020B0604020202020204" charset="0"/>
              </a:rPr>
              <a:t>of needed investment</a:t>
            </a:r>
            <a:endParaRPr lang="en-US" sz="1400" dirty="0">
              <a:latin typeface="Raleway" panose="020B060402020202020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476742" y="6506406"/>
            <a:ext cx="5159380" cy="27583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Raleway" panose="020B0604020202020204" charset="0"/>
              </a:rPr>
              <a:t>US$180–270 </a:t>
            </a:r>
            <a:r>
              <a:rPr lang="en-US" sz="1400" b="1" dirty="0" err="1" smtClean="0">
                <a:latin typeface="Raleway" panose="020B0604020202020204" charset="0"/>
              </a:rPr>
              <a:t>bn</a:t>
            </a:r>
            <a:r>
              <a:rPr lang="en-US" sz="1400" b="1" dirty="0">
                <a:latin typeface="Raleway" panose="020B0604020202020204" charset="0"/>
              </a:rPr>
              <a:t> </a:t>
            </a:r>
            <a:r>
              <a:rPr lang="en-US" sz="1400" dirty="0">
                <a:latin typeface="Raleway" panose="020B0604020202020204" charset="0"/>
              </a:rPr>
              <a:t>investment gap by 2030</a:t>
            </a:r>
            <a:r>
              <a:rPr lang="en-US" sz="1400" dirty="0" smtClean="0">
                <a:latin typeface="Raleway" panose="020B0604020202020204" charset="0"/>
              </a:rPr>
              <a:t>.</a:t>
            </a:r>
            <a:endParaRPr lang="en-US" sz="1200" dirty="0">
              <a:latin typeface="Raleway" panose="020B0604020202020204" charset="0"/>
            </a:endParaRPr>
          </a:p>
        </p:txBody>
      </p:sp>
      <p:sp>
        <p:nvSpPr>
          <p:cNvPr id="38" name="Pentagon 37"/>
          <p:cNvSpPr/>
          <p:nvPr/>
        </p:nvSpPr>
        <p:spPr>
          <a:xfrm>
            <a:off x="8876661" y="5736229"/>
            <a:ext cx="1816264" cy="430185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latin typeface="Raleway" panose="020B0604020202020204" charset="0"/>
              </a:rPr>
              <a:t>?</a:t>
            </a:r>
            <a:endParaRPr lang="en-US" sz="1000" b="1" i="1" dirty="0">
              <a:latin typeface="Ralew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42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C3A0015-6FCB-F98B-D958-A48A0B1068CA}"/>
              </a:ext>
            </a:extLst>
          </p:cNvPr>
          <p:cNvSpPr txBox="1"/>
          <p:nvPr/>
        </p:nvSpPr>
        <p:spPr>
          <a:xfrm>
            <a:off x="2532716" y="209738"/>
            <a:ext cx="712656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aleway" panose="020B0604020202020204" charset="0"/>
              </a:rPr>
              <a:t>Bankable Investment Model For Critical Minerals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5FF0EC-A2D0-DA2A-AB36-A365F5744142}"/>
              </a:ext>
            </a:extLst>
          </p:cNvPr>
          <p:cNvSpPr txBox="1"/>
          <p:nvPr/>
        </p:nvSpPr>
        <p:spPr>
          <a:xfrm>
            <a:off x="1865520" y="809172"/>
            <a:ext cx="8460955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Raleway" panose="020B0604020202020204" charset="0"/>
              </a:rPr>
              <a:t>Blended Finance + Long-Term Offtake (Producer – Consumer Anchored)</a:t>
            </a:r>
          </a:p>
        </p:txBody>
      </p:sp>
      <p:pic>
        <p:nvPicPr>
          <p:cNvPr id="8" name="Graphic 7" descr="Bank with solid fill">
            <a:extLst>
              <a:ext uri="{FF2B5EF4-FFF2-40B4-BE49-F238E27FC236}">
                <a16:creationId xmlns:a16="http://schemas.microsoft.com/office/drawing/2014/main" id="{345EE898-7FAF-4BD7-5F05-F72D10BAB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48654" y="1742645"/>
            <a:ext cx="914400" cy="914400"/>
          </a:xfrm>
          <a:prstGeom prst="rect">
            <a:avLst/>
          </a:prstGeom>
        </p:spPr>
      </p:pic>
      <p:pic>
        <p:nvPicPr>
          <p:cNvPr id="14" name="Graphic 13" descr="Briefcase with solid fill">
            <a:extLst>
              <a:ext uri="{FF2B5EF4-FFF2-40B4-BE49-F238E27FC236}">
                <a16:creationId xmlns:a16="http://schemas.microsoft.com/office/drawing/2014/main" id="{8C1D1296-E68E-7203-097F-938EF29C6B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764593" y="1764379"/>
            <a:ext cx="914400" cy="914400"/>
          </a:xfrm>
          <a:prstGeom prst="rect">
            <a:avLst/>
          </a:prstGeom>
        </p:spPr>
      </p:pic>
      <p:pic>
        <p:nvPicPr>
          <p:cNvPr id="16" name="Graphic 15" descr="Handshake with solid fill">
            <a:extLst>
              <a:ext uri="{FF2B5EF4-FFF2-40B4-BE49-F238E27FC236}">
                <a16:creationId xmlns:a16="http://schemas.microsoft.com/office/drawing/2014/main" id="{107DE503-4AB2-74FA-6B64-C7DCF60258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532716" y="1816605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82562A6-19EC-C561-BC14-92E9B98CA865}"/>
              </a:ext>
            </a:extLst>
          </p:cNvPr>
          <p:cNvSpPr txBox="1"/>
          <p:nvPr/>
        </p:nvSpPr>
        <p:spPr>
          <a:xfrm>
            <a:off x="2158725" y="2507620"/>
            <a:ext cx="1662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Raleway" panose="020B0604020202020204" charset="0"/>
              </a:rPr>
              <a:t>Revenue Certainty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896F15-B5F3-423E-4AA5-7F3AFE93246F}"/>
              </a:ext>
            </a:extLst>
          </p:cNvPr>
          <p:cNvSpPr txBox="1"/>
          <p:nvPr/>
        </p:nvSpPr>
        <p:spPr>
          <a:xfrm>
            <a:off x="5274663" y="2503330"/>
            <a:ext cx="1662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Raleway" panose="020B0604020202020204" charset="0"/>
              </a:rPr>
              <a:t>Risk </a:t>
            </a:r>
          </a:p>
          <a:p>
            <a:pPr algn="ctr"/>
            <a:r>
              <a:rPr lang="en-US" sz="1400" b="1" dirty="0">
                <a:latin typeface="Raleway" panose="020B0604020202020204" charset="0"/>
              </a:rPr>
              <a:t>Absorption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B5D3B7-5A5D-34E2-E877-E5EA857F67CC}"/>
              </a:ext>
            </a:extLst>
          </p:cNvPr>
          <p:cNvSpPr txBox="1"/>
          <p:nvPr/>
        </p:nvSpPr>
        <p:spPr>
          <a:xfrm>
            <a:off x="8390601" y="2503330"/>
            <a:ext cx="1662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Raleway" panose="020B0604020202020204" charset="0"/>
              </a:rPr>
              <a:t>Market</a:t>
            </a:r>
          </a:p>
          <a:p>
            <a:pPr algn="ctr"/>
            <a:r>
              <a:rPr lang="en-US" sz="1400" b="1" dirty="0">
                <a:latin typeface="Raleway" panose="020B0604020202020204" charset="0"/>
              </a:rPr>
              <a:t> Certainty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C4CB2A-66A3-F3D9-DFB3-BBCE97D7D4E4}"/>
              </a:ext>
            </a:extLst>
          </p:cNvPr>
          <p:cNvSpPr txBox="1"/>
          <p:nvPr/>
        </p:nvSpPr>
        <p:spPr>
          <a:xfrm>
            <a:off x="1959548" y="1422673"/>
            <a:ext cx="2060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Raleway" panose="020B0604020202020204" charset="0"/>
              </a:rPr>
              <a:t>Long-Term Offtake Agreements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23B558-6C37-BF2E-4773-48F97AA36522}"/>
              </a:ext>
            </a:extLst>
          </p:cNvPr>
          <p:cNvSpPr txBox="1"/>
          <p:nvPr/>
        </p:nvSpPr>
        <p:spPr>
          <a:xfrm>
            <a:off x="5065629" y="1398242"/>
            <a:ext cx="2060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Raleway" panose="020B0604020202020204" charset="0"/>
              </a:rPr>
              <a:t>Public or Quasi-Public Capital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BB0997-A5BB-4A8F-0A8E-3CBD038F14FB}"/>
              </a:ext>
            </a:extLst>
          </p:cNvPr>
          <p:cNvSpPr txBox="1"/>
          <p:nvPr/>
        </p:nvSpPr>
        <p:spPr>
          <a:xfrm>
            <a:off x="8191424" y="1530394"/>
            <a:ext cx="2060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Raleway" panose="020B0604020202020204" charset="0"/>
              </a:rPr>
              <a:t>Private Capital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871664CA-0169-1F4E-3FB2-23AB6E7478FF}"/>
              </a:ext>
            </a:extLst>
          </p:cNvPr>
          <p:cNvSpPr/>
          <p:nvPr/>
        </p:nvSpPr>
        <p:spPr>
          <a:xfrm>
            <a:off x="3775831" y="2123553"/>
            <a:ext cx="1544107" cy="283344"/>
          </a:xfrm>
          <a:prstGeom prst="rightArrow">
            <a:avLst/>
          </a:prstGeom>
          <a:solidFill>
            <a:srgbClr val="239070"/>
          </a:solidFill>
          <a:ln>
            <a:solidFill>
              <a:srgbClr val="239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leway" panose="020B0604020202020204" charset="0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27DCDE6-F91E-2033-398A-9E595712CB3F}"/>
              </a:ext>
            </a:extLst>
          </p:cNvPr>
          <p:cNvSpPr/>
          <p:nvPr/>
        </p:nvSpPr>
        <p:spPr>
          <a:xfrm>
            <a:off x="6891770" y="2112369"/>
            <a:ext cx="1544107" cy="283344"/>
          </a:xfrm>
          <a:prstGeom prst="rightArrow">
            <a:avLst/>
          </a:prstGeom>
          <a:solidFill>
            <a:srgbClr val="239070"/>
          </a:solidFill>
          <a:ln>
            <a:solidFill>
              <a:srgbClr val="239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leway" panose="020B0604020202020204" charset="0"/>
            </a:endParaRPr>
          </a:p>
        </p:txBody>
      </p:sp>
      <p:sp>
        <p:nvSpPr>
          <p:cNvPr id="18" name="Left Brace 17"/>
          <p:cNvSpPr/>
          <p:nvPr/>
        </p:nvSpPr>
        <p:spPr>
          <a:xfrm rot="16200000" flipV="1">
            <a:off x="6025367" y="-263729"/>
            <a:ext cx="280475" cy="7056784"/>
          </a:xfrm>
          <a:prstGeom prst="leftBrace">
            <a:avLst>
              <a:gd name="adj1" fmla="val 18538"/>
              <a:gd name="adj2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vert270" rtlCol="0" anchor="ctr"/>
          <a:lstStyle/>
          <a:p>
            <a:pPr algn="ctr"/>
            <a:endParaRPr lang="en-US">
              <a:latin typeface="Raleway" panose="020B060402020202020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88491" y="3507706"/>
            <a:ext cx="211147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b="1" i="1" dirty="0" smtClean="0">
                <a:latin typeface="Raleway" panose="020B0604020202020204" charset="0"/>
              </a:rPr>
              <a:t>Risk Allocation = Increased FID</a:t>
            </a:r>
            <a:endParaRPr lang="en-US" sz="1050" b="1" i="1" dirty="0">
              <a:latin typeface="Raleway" panose="020B060402020202020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293" y="3781308"/>
            <a:ext cx="41376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latin typeface="Raleway" panose="020B0604020202020204" charset="0"/>
              </a:rPr>
              <a:t>Global examples showcasing success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632504" y="6635116"/>
            <a:ext cx="222838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i="1" dirty="0">
                <a:latin typeface="Raleway" panose="020B0604020202020204" charset="0"/>
              </a:rPr>
              <a:t>Source &amp; analysis: </a:t>
            </a:r>
            <a:r>
              <a:rPr lang="en-US" sz="800" b="1" i="1" dirty="0" err="1">
                <a:latin typeface="Raleway" panose="020B0604020202020204" charset="0"/>
              </a:rPr>
              <a:t>Planetive</a:t>
            </a:r>
            <a:endParaRPr lang="en-US" sz="1000" b="1" i="1" dirty="0">
              <a:latin typeface="Raleway" panose="020B060402020202020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873652"/>
              </p:ext>
            </p:extLst>
          </p:nvPr>
        </p:nvGraphicFramePr>
        <p:xfrm>
          <a:off x="2063552" y="4146803"/>
          <a:ext cx="9389807" cy="248899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256382">
                  <a:extLst>
                    <a:ext uri="{9D8B030D-6E8A-4147-A177-3AD203B41FA5}">
                      <a16:colId xmlns:a16="http://schemas.microsoft.com/office/drawing/2014/main" val="3919016002"/>
                    </a:ext>
                  </a:extLst>
                </a:gridCol>
                <a:gridCol w="1259918">
                  <a:extLst>
                    <a:ext uri="{9D8B030D-6E8A-4147-A177-3AD203B41FA5}">
                      <a16:colId xmlns:a16="http://schemas.microsoft.com/office/drawing/2014/main" val="1646570218"/>
                    </a:ext>
                  </a:extLst>
                </a:gridCol>
                <a:gridCol w="1055299">
                  <a:extLst>
                    <a:ext uri="{9D8B030D-6E8A-4147-A177-3AD203B41FA5}">
                      <a16:colId xmlns:a16="http://schemas.microsoft.com/office/drawing/2014/main" val="2800530795"/>
                    </a:ext>
                  </a:extLst>
                </a:gridCol>
                <a:gridCol w="1688478">
                  <a:extLst>
                    <a:ext uri="{9D8B030D-6E8A-4147-A177-3AD203B41FA5}">
                      <a16:colId xmlns:a16="http://schemas.microsoft.com/office/drawing/2014/main" val="3028163994"/>
                    </a:ext>
                  </a:extLst>
                </a:gridCol>
                <a:gridCol w="1547773">
                  <a:extLst>
                    <a:ext uri="{9D8B030D-6E8A-4147-A177-3AD203B41FA5}">
                      <a16:colId xmlns:a16="http://schemas.microsoft.com/office/drawing/2014/main" val="4123033430"/>
                    </a:ext>
                  </a:extLst>
                </a:gridCol>
                <a:gridCol w="2581957">
                  <a:extLst>
                    <a:ext uri="{9D8B030D-6E8A-4147-A177-3AD203B41FA5}">
                      <a16:colId xmlns:a16="http://schemas.microsoft.com/office/drawing/2014/main" val="3203626589"/>
                    </a:ext>
                  </a:extLst>
                </a:gridCol>
              </a:tblGrid>
              <a:tr h="503379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2"/>
                          </a:solidFill>
                          <a:latin typeface="Raleway" panose="020B0604020202020204" charset="0"/>
                        </a:rPr>
                        <a:t>Project</a:t>
                      </a:r>
                    </a:p>
                  </a:txBody>
                  <a:tcPr marL="75023" marR="75023" marT="37512" marB="37512" anchor="ctr">
                    <a:solidFill>
                      <a:srgbClr val="0E59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2"/>
                          </a:solidFill>
                          <a:latin typeface="Raleway" panose="020B0604020202020204" charset="0"/>
                        </a:rPr>
                        <a:t>Mineral</a:t>
                      </a:r>
                    </a:p>
                  </a:txBody>
                  <a:tcPr marL="75023" marR="75023" marT="37512" marB="37512" anchor="ctr">
                    <a:solidFill>
                      <a:srgbClr val="0E59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2"/>
                          </a:solidFill>
                          <a:latin typeface="Raleway" panose="020B0604020202020204" charset="0"/>
                        </a:rPr>
                        <a:t>Region</a:t>
                      </a:r>
                    </a:p>
                  </a:txBody>
                  <a:tcPr marL="75023" marR="75023" marT="37512" marB="37512" anchor="ctr">
                    <a:solidFill>
                      <a:srgbClr val="0E59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2"/>
                          </a:solidFill>
                          <a:latin typeface="Raleway" panose="020B0604020202020204" charset="0"/>
                        </a:rPr>
                        <a:t>Approx. Capacity / Scale</a:t>
                      </a:r>
                    </a:p>
                  </a:txBody>
                  <a:tcPr marL="75023" marR="75023" marT="37512" marB="37512" anchor="ctr">
                    <a:solidFill>
                      <a:srgbClr val="0E59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2"/>
                          </a:solidFill>
                          <a:latin typeface="Raleway" panose="020B0604020202020204" charset="0"/>
                        </a:rPr>
                        <a:t>Offtake Anchor</a:t>
                      </a:r>
                    </a:p>
                  </a:txBody>
                  <a:tcPr marL="75023" marR="75023" marT="37512" marB="37512" anchor="ctr">
                    <a:solidFill>
                      <a:srgbClr val="0E59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2"/>
                          </a:solidFill>
                          <a:latin typeface="Raleway" panose="020B0604020202020204" charset="0"/>
                        </a:rPr>
                        <a:t>Relevancy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Raleway" panose="020B0604020202020204" charset="0"/>
                      </a:endParaRPr>
                    </a:p>
                  </a:txBody>
                  <a:tcPr marL="75023" marR="75023" marT="37512" marB="37512" anchor="ctr">
                    <a:solidFill>
                      <a:srgbClr val="0E59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312400"/>
                  </a:ext>
                </a:extLst>
              </a:tr>
              <a:tr h="77627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Raleway" panose="020B0604020202020204" charset="0"/>
                        </a:rPr>
                        <a:t>Vulcan Energy – Lionheart</a:t>
                      </a:r>
                    </a:p>
                  </a:txBody>
                  <a:tcPr marL="75023" marR="75023" marT="37512" marB="37512"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Raleway" panose="020B0604020202020204" charset="0"/>
                        </a:rPr>
                        <a:t>Lithium (LiOH)</a:t>
                      </a:r>
                    </a:p>
                  </a:txBody>
                  <a:tcPr marL="75023" marR="75023" marT="37512" marB="37512"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Raleway" panose="020B0604020202020204" charset="0"/>
                        </a:rPr>
                        <a:t>Germany (EU)</a:t>
                      </a:r>
                    </a:p>
                  </a:txBody>
                  <a:tcPr marL="75023" marR="75023" marT="37512" marB="37512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Raleway" panose="020B0604020202020204" charset="0"/>
                        </a:rPr>
                        <a:t>24,000 </a:t>
                      </a:r>
                      <a:r>
                        <a:rPr lang="en-US" sz="1100" b="1" dirty="0" err="1">
                          <a:latin typeface="Raleway" panose="020B0604020202020204" charset="0"/>
                        </a:rPr>
                        <a:t>tpa</a:t>
                      </a:r>
                      <a:r>
                        <a:rPr lang="en-US" sz="1100" b="1" dirty="0">
                          <a:latin typeface="Raleway" panose="020B0604020202020204" charset="0"/>
                        </a:rPr>
                        <a:t> </a:t>
                      </a:r>
                      <a:r>
                        <a:rPr lang="en-US" sz="1100" b="1" dirty="0" err="1">
                          <a:latin typeface="Raleway" panose="020B0604020202020204" charset="0"/>
                        </a:rPr>
                        <a:t>LiOH</a:t>
                      </a:r>
                      <a:r>
                        <a:rPr lang="en-US" sz="1100" b="1" dirty="0">
                          <a:latin typeface="Raleway" panose="020B0604020202020204" charset="0"/>
                        </a:rPr>
                        <a:t> (Phase 1)</a:t>
                      </a:r>
                    </a:p>
                  </a:txBody>
                  <a:tcPr marL="75023" marR="75023" marT="37512" marB="37512"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Raleway" panose="020B0604020202020204" charset="0"/>
                        </a:rPr>
                        <a:t>Stellantis, VW-linked OEM demand</a:t>
                      </a:r>
                    </a:p>
                  </a:txBody>
                  <a:tcPr marL="75023" marR="75023" marT="37512" marB="37512"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Raleway" panose="020B0604020202020204" charset="0"/>
                        </a:rPr>
                        <a:t>Demand-anchored project unlocked blended public + private capital</a:t>
                      </a:r>
                    </a:p>
                  </a:txBody>
                  <a:tcPr marL="75023" marR="75023" marT="37512" marB="37512" anchor="ctr"/>
                </a:tc>
                <a:extLst>
                  <a:ext uri="{0D108BD9-81ED-4DB2-BD59-A6C34878D82A}">
                    <a16:rowId xmlns:a16="http://schemas.microsoft.com/office/drawing/2014/main" val="439685354"/>
                  </a:ext>
                </a:extLst>
              </a:tr>
              <a:tr h="604668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Raleway" panose="020B0604020202020204" charset="0"/>
                        </a:rPr>
                        <a:t>Arafura Rare Earths – </a:t>
                      </a:r>
                      <a:r>
                        <a:rPr lang="en-US" sz="1100" dirty="0" err="1">
                          <a:latin typeface="Raleway" panose="020B0604020202020204" charset="0"/>
                        </a:rPr>
                        <a:t>Nolans</a:t>
                      </a:r>
                      <a:endParaRPr lang="en-US" sz="1100" dirty="0">
                        <a:latin typeface="Raleway" panose="020B0604020202020204" charset="0"/>
                      </a:endParaRPr>
                    </a:p>
                  </a:txBody>
                  <a:tcPr marL="75023" marR="75023" marT="37512" marB="37512"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Raleway" panose="020B0604020202020204" charset="0"/>
                        </a:rPr>
                        <a:t>NdPr oxide</a:t>
                      </a:r>
                    </a:p>
                  </a:txBody>
                  <a:tcPr marL="75023" marR="75023" marT="37512" marB="37512"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Raleway" panose="020B0604020202020204" charset="0"/>
                        </a:rPr>
                        <a:t>Australia</a:t>
                      </a:r>
                    </a:p>
                  </a:txBody>
                  <a:tcPr marL="75023" marR="75023" marT="37512" marB="37512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Raleway" panose="020B0604020202020204" charset="0"/>
                        </a:rPr>
                        <a:t>4,400 </a:t>
                      </a:r>
                      <a:r>
                        <a:rPr lang="en-US" sz="1100" b="1" dirty="0" err="1">
                          <a:latin typeface="Raleway" panose="020B0604020202020204" charset="0"/>
                        </a:rPr>
                        <a:t>tpa</a:t>
                      </a:r>
                      <a:r>
                        <a:rPr lang="en-US" sz="1100" b="1" dirty="0">
                          <a:latin typeface="Raleway" panose="020B0604020202020204" charset="0"/>
                        </a:rPr>
                        <a:t> </a:t>
                      </a:r>
                      <a:r>
                        <a:rPr lang="en-US" sz="1100" b="1" dirty="0" err="1">
                          <a:latin typeface="Raleway" panose="020B0604020202020204" charset="0"/>
                        </a:rPr>
                        <a:t>NdPr</a:t>
                      </a:r>
                      <a:r>
                        <a:rPr lang="en-US" sz="1100" b="1" dirty="0">
                          <a:latin typeface="Raleway" panose="020B0604020202020204" charset="0"/>
                        </a:rPr>
                        <a:t> oxide</a:t>
                      </a:r>
                    </a:p>
                  </a:txBody>
                  <a:tcPr marL="75023" marR="75023" marT="37512" marB="37512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Raleway" panose="020B0604020202020204" charset="0"/>
                        </a:rPr>
                        <a:t>Hyundai/Kia, Siemens </a:t>
                      </a:r>
                      <a:r>
                        <a:rPr lang="en-US" sz="1100" dirty="0" err="1">
                          <a:latin typeface="Raleway" panose="020B0604020202020204" charset="0"/>
                        </a:rPr>
                        <a:t>Gamesa</a:t>
                      </a:r>
                      <a:endParaRPr lang="en-US" sz="1100" dirty="0">
                        <a:latin typeface="Raleway" panose="020B0604020202020204" charset="0"/>
                      </a:endParaRPr>
                    </a:p>
                  </a:txBody>
                  <a:tcPr marL="75023" marR="75023" marT="37512" marB="37512"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Raleway" panose="020B0604020202020204" charset="0"/>
                        </a:rPr>
                        <a:t>Long-term industrial buyers de-risked financing</a:t>
                      </a:r>
                    </a:p>
                  </a:txBody>
                  <a:tcPr marL="75023" marR="75023" marT="37512" marB="37512" anchor="ctr"/>
                </a:tc>
                <a:extLst>
                  <a:ext uri="{0D108BD9-81ED-4DB2-BD59-A6C34878D82A}">
                    <a16:rowId xmlns:a16="http://schemas.microsoft.com/office/drawing/2014/main" val="3448580808"/>
                  </a:ext>
                </a:extLst>
              </a:tr>
              <a:tr h="604668">
                <a:tc>
                  <a:txBody>
                    <a:bodyPr/>
                    <a:lstStyle/>
                    <a:p>
                      <a:r>
                        <a:rPr lang="en-US" sz="1100">
                          <a:latin typeface="Raleway" panose="020B0604020202020204" charset="0"/>
                        </a:rPr>
                        <a:t>Syrah Resources – Vidalia AAM</a:t>
                      </a:r>
                    </a:p>
                  </a:txBody>
                  <a:tcPr marL="75023" marR="75023" marT="37512" marB="37512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Raleway" panose="020B0604020202020204" charset="0"/>
                        </a:rPr>
                        <a:t>Graphite (AAM)</a:t>
                      </a:r>
                    </a:p>
                  </a:txBody>
                  <a:tcPr marL="75023" marR="75023" marT="37512" marB="37512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Raleway" panose="020B0604020202020204" charset="0"/>
                        </a:rPr>
                        <a:t>USA</a:t>
                      </a:r>
                    </a:p>
                  </a:txBody>
                  <a:tcPr marL="75023" marR="75023" marT="37512" marB="37512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Raleway" panose="020B0604020202020204" charset="0"/>
                        </a:rPr>
                        <a:t>11,250 </a:t>
                      </a:r>
                      <a:r>
                        <a:rPr lang="en-US" sz="1100" b="1" dirty="0" err="1">
                          <a:latin typeface="Raleway" panose="020B0604020202020204" charset="0"/>
                        </a:rPr>
                        <a:t>tpa</a:t>
                      </a:r>
                      <a:r>
                        <a:rPr lang="en-US" sz="1100" b="1" dirty="0">
                          <a:latin typeface="Raleway" panose="020B0604020202020204" charset="0"/>
                        </a:rPr>
                        <a:t> AAM (initial)</a:t>
                      </a:r>
                    </a:p>
                  </a:txBody>
                  <a:tcPr marL="75023" marR="75023" marT="37512" marB="37512"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Raleway" panose="020B0604020202020204" charset="0"/>
                        </a:rPr>
                        <a:t>LG Energy Solution</a:t>
                      </a:r>
                    </a:p>
                  </a:txBody>
                  <a:tcPr marL="75023" marR="75023" marT="37512" marB="37512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Raleway" panose="020B0604020202020204" charset="0"/>
                        </a:rPr>
                        <a:t>Policy-backed loan + binding OEM offtake</a:t>
                      </a:r>
                    </a:p>
                  </a:txBody>
                  <a:tcPr marL="75023" marR="75023" marT="37512" marB="37512" anchor="ctr"/>
                </a:tc>
                <a:extLst>
                  <a:ext uri="{0D108BD9-81ED-4DB2-BD59-A6C34878D82A}">
                    <a16:rowId xmlns:a16="http://schemas.microsoft.com/office/drawing/2014/main" val="3135683144"/>
                  </a:ext>
                </a:extLst>
              </a:tr>
            </a:tbl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772561805"/>
              </p:ext>
            </p:extLst>
          </p:nvPr>
        </p:nvGraphicFramePr>
        <p:xfrm>
          <a:off x="-1608856" y="4146803"/>
          <a:ext cx="5544616" cy="2521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5896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 61"/>
          <p:cNvSpPr/>
          <p:nvPr/>
        </p:nvSpPr>
        <p:spPr>
          <a:xfrm>
            <a:off x="8184232" y="2253810"/>
            <a:ext cx="3716643" cy="3957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Raleway" panose="020B060402020202020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5948" y="1066438"/>
            <a:ext cx="3399682" cy="50968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67340397"/>
              </p:ext>
            </p:extLst>
          </p:nvPr>
        </p:nvGraphicFramePr>
        <p:xfrm>
          <a:off x="2279576" y="764704"/>
          <a:ext cx="7794945" cy="4338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5710508" y="2704123"/>
            <a:ext cx="1039083" cy="646331"/>
          </a:xfrm>
          <a:prstGeom prst="rect">
            <a:avLst/>
          </a:prstGeom>
          <a:solidFill>
            <a:srgbClr val="ACA9A9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chemeClr val="tx2"/>
                </a:solidFill>
                <a:latin typeface="Raleway" panose="020B0604020202020204" charset="0"/>
              </a:rPr>
              <a:t>Financeable Critical Minerals Ecosystem</a:t>
            </a:r>
          </a:p>
        </p:txBody>
      </p:sp>
      <p:cxnSp>
        <p:nvCxnSpPr>
          <p:cNvPr id="8" name="Elbow Connector 7"/>
          <p:cNvCxnSpPr/>
          <p:nvPr/>
        </p:nvCxnSpPr>
        <p:spPr>
          <a:xfrm rot="10800000">
            <a:off x="4414777" y="1476364"/>
            <a:ext cx="492427" cy="329693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56372" y="182500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Raleway" panose="020B0604020202020204" charset="0"/>
              </a:rPr>
              <a:t>Digital Infrastructure as a New Pillar of Critical </a:t>
            </a:r>
            <a:r>
              <a:rPr lang="en-US" b="1" dirty="0" smtClean="0">
                <a:latin typeface="Raleway" panose="020B0604020202020204" charset="0"/>
              </a:rPr>
              <a:t>Minerals </a:t>
            </a:r>
            <a:r>
              <a:rPr lang="en-US" b="1" dirty="0">
                <a:latin typeface="Raleway" panose="020B0604020202020204" charset="0"/>
              </a:rPr>
              <a:t>Supply Security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28AF0A3-1D05-8747-8ABB-282831D96E16}"/>
              </a:ext>
            </a:extLst>
          </p:cNvPr>
          <p:cNvGrpSpPr/>
          <p:nvPr/>
        </p:nvGrpSpPr>
        <p:grpSpPr>
          <a:xfrm>
            <a:off x="407520" y="598176"/>
            <a:ext cx="1327266" cy="45719"/>
            <a:chOff x="780188" y="584199"/>
            <a:chExt cx="1244080" cy="16927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5C81CDB-6243-B74F-B8D2-B568EB53B805}"/>
                </a:ext>
              </a:extLst>
            </p:cNvPr>
            <p:cNvGrpSpPr/>
            <p:nvPr/>
          </p:nvGrpSpPr>
          <p:grpSpPr>
            <a:xfrm flipH="1">
              <a:off x="780188" y="668837"/>
              <a:ext cx="1089205" cy="0"/>
              <a:chOff x="5512299" y="2857364"/>
              <a:chExt cx="2334806" cy="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ADC0720F-2C6A-DD4E-BB59-8ECA3BA4A53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6096001" y="2273662"/>
                <a:ext cx="0" cy="1167403"/>
              </a:xfrm>
              <a:prstGeom prst="line">
                <a:avLst/>
              </a:prstGeom>
              <a:ln w="127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0E6E702-58FB-9243-A123-69BC0704A7F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7263404" y="2273662"/>
                <a:ext cx="0" cy="1167403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768A04E-C596-DA49-A7F8-74D563DFE2B0}"/>
                </a:ext>
              </a:extLst>
            </p:cNvPr>
            <p:cNvSpPr txBox="1"/>
            <p:nvPr/>
          </p:nvSpPr>
          <p:spPr>
            <a:xfrm>
              <a:off x="2024203" y="584199"/>
              <a:ext cx="65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endParaRPr lang="en-US" sz="1100" dirty="0">
                <a:solidFill>
                  <a:schemeClr val="accent6"/>
                </a:solidFill>
                <a:latin typeface="Raleway Medium" panose="020B0503030101060003" pitchFamily="34" charset="77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876913" y="1132957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00" b="1" dirty="0">
                <a:solidFill>
                  <a:schemeClr val="bg1"/>
                </a:solidFill>
                <a:latin typeface="Raleway" panose="020B0604020202020204" charset="0"/>
              </a:rPr>
              <a:t>De Risking upstream supply at scope </a:t>
            </a:r>
          </a:p>
          <a:p>
            <a:pPr lvl="0" algn="ctr"/>
            <a:r>
              <a:rPr lang="en-US" sz="900" b="1" i="1" dirty="0">
                <a:solidFill>
                  <a:schemeClr val="bg1"/>
                </a:solidFill>
                <a:latin typeface="Raleway" panose="020B0604020202020204" charset="0"/>
              </a:rPr>
              <a:t>KO Bold Metals (Copper &amp; Battery Minerals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4242" y="1683388"/>
            <a:ext cx="346601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Raleway" panose="020B0604020202020204" charset="0"/>
              </a:rPr>
              <a:t>AI + geological science → </a:t>
            </a:r>
            <a:r>
              <a:rPr lang="en-US" sz="1100" b="1" i="1" dirty="0">
                <a:latin typeface="Raleway" panose="020B0604020202020204" charset="0"/>
              </a:rPr>
              <a:t>predictive discovery </a:t>
            </a:r>
            <a:r>
              <a:rPr lang="en-US" sz="1100" b="1" i="1" dirty="0" smtClean="0">
                <a:latin typeface="Raleway" panose="020B0604020202020204" charset="0"/>
              </a:rPr>
              <a:t>models</a:t>
            </a:r>
          </a:p>
          <a:p>
            <a:r>
              <a:rPr lang="en-US" sz="1100" b="1" dirty="0">
                <a:latin typeface="Raleway" panose="020B0604020202020204" charset="0"/>
              </a:rPr>
              <a:t>AI </a:t>
            </a:r>
            <a:r>
              <a:rPr lang="en-US" sz="1100" b="1" dirty="0" smtClean="0">
                <a:latin typeface="Raleway" panose="020B0604020202020204" charset="0"/>
              </a:rPr>
              <a:t>Driven Discovery </a:t>
            </a:r>
            <a:r>
              <a:rPr lang="en-US" sz="1100" b="1" dirty="0">
                <a:latin typeface="Raleway" panose="020B0604020202020204" charset="0"/>
              </a:rPr>
              <a:t>→ </a:t>
            </a:r>
            <a:r>
              <a:rPr lang="en-US" sz="1100" b="1" i="1" dirty="0" smtClean="0">
                <a:latin typeface="Raleway" panose="020B0604020202020204" charset="0"/>
              </a:rPr>
              <a:t>Supply Risk Reduction</a:t>
            </a:r>
            <a:endParaRPr lang="en-US" sz="1100" b="1" dirty="0">
              <a:latin typeface="Raleway" panose="020B0604020202020204" charset="0"/>
            </a:endParaRPr>
          </a:p>
        </p:txBody>
      </p:sp>
      <p:cxnSp>
        <p:nvCxnSpPr>
          <p:cNvPr id="19" name="Elbow Connector 18"/>
          <p:cNvCxnSpPr/>
          <p:nvPr/>
        </p:nvCxnSpPr>
        <p:spPr>
          <a:xfrm rot="10800000">
            <a:off x="3694150" y="3015276"/>
            <a:ext cx="328799" cy="247014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3222" y="2839431"/>
            <a:ext cx="3063248" cy="42204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25048" y="2915225"/>
            <a:ext cx="303505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i="1" dirty="0">
                <a:solidFill>
                  <a:schemeClr val="bg1"/>
                </a:solidFill>
                <a:latin typeface="Raleway" panose="020B0604020202020204" charset="0"/>
              </a:rPr>
              <a:t>Global Battery Alliance (GBA) – Battery </a:t>
            </a:r>
            <a:r>
              <a:rPr lang="en-US" sz="900" b="1" i="1" dirty="0" smtClean="0">
                <a:solidFill>
                  <a:schemeClr val="bg1"/>
                </a:solidFill>
                <a:latin typeface="Raleway" panose="020B0604020202020204" charset="0"/>
              </a:rPr>
              <a:t>Passport</a:t>
            </a:r>
            <a:r>
              <a:rPr lang="en-US" sz="900" i="1" dirty="0" smtClean="0">
                <a:solidFill>
                  <a:schemeClr val="bg1"/>
                </a:solidFill>
                <a:latin typeface="Raleway" panose="020B0604020202020204" charset="0"/>
              </a:rPr>
              <a:t>)</a:t>
            </a:r>
            <a:endParaRPr lang="en-US" sz="900" i="1" dirty="0">
              <a:solidFill>
                <a:schemeClr val="bg1"/>
              </a:solidFill>
              <a:latin typeface="Raleway" panose="020B0604020202020204" charset="0"/>
            </a:endParaRPr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555505147"/>
              </p:ext>
            </p:extLst>
          </p:nvPr>
        </p:nvGraphicFramePr>
        <p:xfrm>
          <a:off x="27381" y="3396275"/>
          <a:ext cx="3859879" cy="596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6" name="Left Brace 25"/>
          <p:cNvSpPr/>
          <p:nvPr/>
        </p:nvSpPr>
        <p:spPr>
          <a:xfrm rot="16200000">
            <a:off x="1993895" y="2353063"/>
            <a:ext cx="182880" cy="3566160"/>
          </a:xfrm>
          <a:prstGeom prst="leftBrace">
            <a:avLst>
              <a:gd name="adj1" fmla="val 8333"/>
              <a:gd name="adj2" fmla="val 5017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04447" y="4438440"/>
            <a:ext cx="3771565" cy="254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dirty="0">
                <a:latin typeface="Raleway" panose="020B0604020202020204" charset="0"/>
              </a:rPr>
              <a:t>One shared digital passport (verifiable, auditable, </a:t>
            </a:r>
            <a:r>
              <a:rPr lang="en-US" sz="1000" b="1" i="1" dirty="0" smtClean="0">
                <a:latin typeface="Raleway" panose="020B0604020202020204" charset="0"/>
              </a:rPr>
              <a:t>portable)</a:t>
            </a:r>
            <a:endParaRPr lang="en-US" sz="1000" b="1" dirty="0"/>
          </a:p>
        </p:txBody>
      </p:sp>
      <p:cxnSp>
        <p:nvCxnSpPr>
          <p:cNvPr id="30" name="Elbow Connector 29"/>
          <p:cNvCxnSpPr/>
          <p:nvPr/>
        </p:nvCxnSpPr>
        <p:spPr>
          <a:xfrm flipV="1">
            <a:off x="7450976" y="1760748"/>
            <a:ext cx="382669" cy="25741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8308398" y="925931"/>
            <a:ext cx="3063248" cy="42204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Raleway" panose="020B0604020202020204" charset="0"/>
              </a:rPr>
              <a:t>London Metal Exchange (LME) </a:t>
            </a:r>
            <a:r>
              <a:rPr lang="en-US" sz="1050" dirty="0">
                <a:latin typeface="Raleway" panose="020B0604020202020204" charset="0"/>
              </a:rPr>
              <a:t>— Digital Warehouse Receipts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060888" y="1394990"/>
            <a:ext cx="35782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i="1" dirty="0">
                <a:latin typeface="Raleway" panose="020B0604020202020204" charset="0"/>
              </a:rPr>
              <a:t>Digital inventory as collateral for trade &amp; project finance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912596" y="1616438"/>
            <a:ext cx="847700" cy="31333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Raleway" panose="020B0604020202020204" charset="0"/>
              </a:rPr>
              <a:t>Nickel</a:t>
            </a:r>
            <a:endParaRPr lang="en-US" sz="1400" dirty="0">
              <a:latin typeface="Raleway" panose="020B060402020202020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839247" y="1610460"/>
            <a:ext cx="847700" cy="31333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Raleway" panose="020B0604020202020204" charset="0"/>
              </a:rPr>
              <a:t>Copper</a:t>
            </a:r>
            <a:endParaRPr lang="en-US" sz="1400" dirty="0">
              <a:latin typeface="Raleway" panose="020B060402020202020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775191" y="1605854"/>
            <a:ext cx="847700" cy="31333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Raleway" panose="020B0604020202020204" charset="0"/>
              </a:rPr>
              <a:t>Zinc</a:t>
            </a:r>
            <a:endParaRPr lang="en-US" sz="1400" dirty="0">
              <a:latin typeface="Raleway" panose="020B060402020202020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699514" y="1616438"/>
            <a:ext cx="983720" cy="3070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Raleway" panose="020B0604020202020204" charset="0"/>
              </a:rPr>
              <a:t>Aluminum</a:t>
            </a:r>
            <a:endParaRPr lang="en-US" sz="1200" dirty="0">
              <a:latin typeface="Raleway" panose="020B060402020202020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993744" y="2260067"/>
            <a:ext cx="406233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latin typeface="Raleway" panose="020B0604020202020204" charset="0"/>
              </a:rPr>
              <a:t>Proven &amp; Emerging Tokenization Examples in Critical Minerals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335470" y="5268434"/>
            <a:ext cx="3888211" cy="2498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Raleway" panose="020B0604020202020204" charset="0"/>
              </a:rPr>
              <a:t>From Physical Molecules → Bankable Digital Assets</a:t>
            </a:r>
            <a:endParaRPr lang="en-US" sz="1100" dirty="0">
              <a:latin typeface="Raleway" panose="020B0604020202020204" charset="0"/>
            </a:endParaRPr>
          </a:p>
        </p:txBody>
      </p:sp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4253958675"/>
              </p:ext>
            </p:extLst>
          </p:nvPr>
        </p:nvGraphicFramePr>
        <p:xfrm>
          <a:off x="330510" y="5664829"/>
          <a:ext cx="8114688" cy="443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" name="AutoShape 2" descr="File:Flag of Switzerland.svg ..."/>
          <p:cNvSpPr>
            <a:spLocks noChangeAspect="1" noChangeArrowheads="1"/>
          </p:cNvSpPr>
          <p:nvPr/>
        </p:nvSpPr>
        <p:spPr bwMode="auto">
          <a:xfrm>
            <a:off x="9470391" y="385321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File:Flag of Switzerland.svg - Wikimedia Commons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807" y="2821325"/>
            <a:ext cx="205964" cy="20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07771" y="2787337"/>
            <a:ext cx="169950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 err="1">
                <a:latin typeface="Raleway" panose="020B0604020202020204" charset="0"/>
              </a:rPr>
              <a:t>CopperToken</a:t>
            </a:r>
            <a:r>
              <a:rPr lang="en-US" sz="1050" b="1" dirty="0">
                <a:latin typeface="Raleway" panose="020B0604020202020204" charset="0"/>
              </a:rPr>
              <a:t> (</a:t>
            </a:r>
            <a:r>
              <a:rPr lang="en-US" sz="1050" b="1" dirty="0" err="1">
                <a:latin typeface="Raleway" panose="020B0604020202020204" charset="0"/>
              </a:rPr>
              <a:t>BCubed</a:t>
            </a:r>
            <a:r>
              <a:rPr lang="en-US" sz="1050" b="1" dirty="0">
                <a:latin typeface="Raleway" panose="020B0604020202020204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8550380" y="3116309"/>
            <a:ext cx="1630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900" dirty="0">
                <a:latin typeface="Raleway" panose="020B0604020202020204" charset="0"/>
              </a:rPr>
              <a:t>1:1 copper inventory in bonded </a:t>
            </a:r>
            <a:r>
              <a:rPr lang="en-US" sz="900" dirty="0" smtClean="0">
                <a:latin typeface="Raleway" panose="020B0604020202020204" charset="0"/>
              </a:rPr>
              <a:t>warehouses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0180523" y="3300975"/>
            <a:ext cx="341959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0587000" y="3122634"/>
            <a:ext cx="1333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 smtClean="0">
                <a:latin typeface="Raleway" panose="020B0604020202020204" charset="0"/>
              </a:rPr>
              <a:t>Bankable </a:t>
            </a:r>
            <a:r>
              <a:rPr lang="en-US" sz="900" b="1" dirty="0">
                <a:latin typeface="Raleway" panose="020B0604020202020204" charset="0"/>
              </a:rPr>
              <a:t>industrial trade finance</a:t>
            </a:r>
            <a:r>
              <a:rPr lang="en-US" sz="900" dirty="0">
                <a:latin typeface="Raleway" panose="020B0604020202020204" charset="0"/>
              </a:rPr>
              <a:t>,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130802" y="3570581"/>
            <a:ext cx="138050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 err="1" smtClean="0">
                <a:latin typeface="Raleway" panose="020B0604020202020204" charset="0"/>
              </a:rPr>
              <a:t>Paxos</a:t>
            </a:r>
            <a:r>
              <a:rPr lang="en-US" sz="1050" b="1" dirty="0" smtClean="0">
                <a:latin typeface="Raleway" panose="020B0604020202020204" charset="0"/>
              </a:rPr>
              <a:t> Gold (PAXG_)</a:t>
            </a:r>
            <a:endParaRPr lang="en-US" sz="1050" b="1" dirty="0">
              <a:latin typeface="Raleway" panose="020B0604020202020204" charset="0"/>
            </a:endParaRPr>
          </a:p>
        </p:txBody>
      </p:sp>
      <p:pic>
        <p:nvPicPr>
          <p:cNvPr id="1032" name="Picture 8" descr="30,000+ Free World &amp; Nature Images - Pixabay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309" y="3579187"/>
            <a:ext cx="241226" cy="24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8636980" y="3889151"/>
            <a:ext cx="15379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181717"/>
                </a:solidFill>
                <a:latin typeface="Raleway" panose="020B0604020202020204" charset="0"/>
              </a:rPr>
              <a:t>LBMA-certified vaulted </a:t>
            </a:r>
            <a:r>
              <a:rPr lang="en-US" sz="900" dirty="0" smtClean="0">
                <a:solidFill>
                  <a:srgbClr val="181717"/>
                </a:solidFill>
                <a:latin typeface="Raleway" panose="020B0604020202020204" charset="0"/>
              </a:rPr>
              <a:t>gold (Issuer regulated)</a:t>
            </a:r>
            <a:endParaRPr lang="en-US" sz="900" dirty="0">
              <a:solidFill>
                <a:srgbClr val="181717"/>
              </a:solidFill>
              <a:latin typeface="Raleway" panose="020B060402020202020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0180523" y="4114823"/>
            <a:ext cx="341959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0622891" y="3882228"/>
            <a:ext cx="17035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Raleway" panose="020B0604020202020204" charset="0"/>
              </a:rPr>
              <a:t>S</a:t>
            </a:r>
            <a:r>
              <a:rPr lang="en-US" sz="900" b="1" dirty="0" smtClean="0">
                <a:latin typeface="Raleway" panose="020B0604020202020204" charset="0"/>
              </a:rPr>
              <a:t>calable mineral tokenization</a:t>
            </a:r>
            <a:r>
              <a:rPr lang="en-US" b="1" dirty="0"/>
              <a:t>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9216083" y="4602580"/>
            <a:ext cx="265649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50" b="1" dirty="0">
                <a:solidFill>
                  <a:srgbClr val="181717"/>
                </a:solidFill>
                <a:latin typeface="Raleway" panose="020B0604020202020204" charset="0"/>
              </a:rPr>
              <a:t>Xinjiang / Shanghai Metals </a:t>
            </a:r>
            <a:r>
              <a:rPr lang="en-US" sz="1050" b="1" dirty="0" smtClean="0">
                <a:solidFill>
                  <a:srgbClr val="181717"/>
                </a:solidFill>
                <a:latin typeface="Raleway" panose="020B0604020202020204" charset="0"/>
              </a:rPr>
              <a:t>E-Receipts</a:t>
            </a:r>
            <a:endParaRPr lang="en-US" sz="1050" b="1" dirty="0">
              <a:solidFill>
                <a:srgbClr val="181717"/>
              </a:solidFill>
              <a:latin typeface="Raleway" panose="020B060402020202020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0202372" y="5134884"/>
            <a:ext cx="341959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36" name="Picture 12" descr="Flag of China - Wikipedia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807" y="4603609"/>
            <a:ext cx="330375" cy="22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8636981" y="4933493"/>
            <a:ext cx="2012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Raleway" panose="020B0604020202020204" charset="0"/>
              </a:rPr>
              <a:t>State-recognized digital warehouse receipts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573634" y="4877815"/>
            <a:ext cx="165886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Raleway" panose="020B0604020202020204" charset="0"/>
              </a:rPr>
              <a:t>Government-backed digitized commodity ownership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263097" y="5519287"/>
            <a:ext cx="2856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Raleway" panose="020B0604020202020204" charset="0"/>
              </a:rPr>
              <a:t>Brazilian CPR / Warehouse Receipt Digitization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0317521" y="6220268"/>
            <a:ext cx="341959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8728955" y="6011349"/>
            <a:ext cx="161266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Raleway" panose="020B0604020202020204" charset="0"/>
              </a:rPr>
              <a:t>Digitized receivables &amp; </a:t>
            </a:r>
            <a:r>
              <a:rPr lang="en-US" sz="900" dirty="0" smtClean="0">
                <a:latin typeface="Raleway" panose="020B0604020202020204" charset="0"/>
              </a:rPr>
              <a:t>inventory (Iron, Ore, Base metals)</a:t>
            </a:r>
            <a:endParaRPr lang="en-US" sz="900" dirty="0">
              <a:latin typeface="Raleway" panose="020B060402020202020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699514" y="5942098"/>
            <a:ext cx="1301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Raleway" panose="020B0604020202020204" charset="0"/>
              </a:rPr>
              <a:t>Tokenized commodity finance in emerging markets</a:t>
            </a:r>
          </a:p>
        </p:txBody>
      </p:sp>
      <p:pic>
        <p:nvPicPr>
          <p:cNvPr id="1040" name="Picture 16" descr="Flag of Brazil - Wikipedia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807" y="5594173"/>
            <a:ext cx="339134" cy="2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458495" y="6273455"/>
            <a:ext cx="7912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latin typeface="Raleway" panose="020B0604020202020204" charset="0"/>
              </a:rPr>
              <a:t>Tokenization works where it digitizes trusted instruments — inventory, receipts, and contracts — not where it replaces them.</a:t>
            </a:r>
          </a:p>
        </p:txBody>
      </p:sp>
    </p:spTree>
    <p:extLst>
      <p:ext uri="{BB962C8B-B14F-4D97-AF65-F5344CB8AC3E}">
        <p14:creationId xmlns:p14="http://schemas.microsoft.com/office/powerpoint/2010/main" val="19316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13871" y="5638027"/>
            <a:ext cx="5965320" cy="109750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latin typeface="Raleway" panose="020B060402020202020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AF0A3-1D05-8747-8ABB-282831D96E16}"/>
              </a:ext>
            </a:extLst>
          </p:cNvPr>
          <p:cNvGrpSpPr/>
          <p:nvPr/>
        </p:nvGrpSpPr>
        <p:grpSpPr>
          <a:xfrm>
            <a:off x="407368" y="717893"/>
            <a:ext cx="1327266" cy="45719"/>
            <a:chOff x="780188" y="584199"/>
            <a:chExt cx="1244080" cy="1692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5C81CDB-6243-B74F-B8D2-B568EB53B805}"/>
                </a:ext>
              </a:extLst>
            </p:cNvPr>
            <p:cNvGrpSpPr/>
            <p:nvPr/>
          </p:nvGrpSpPr>
          <p:grpSpPr>
            <a:xfrm flipH="1">
              <a:off x="780188" y="668837"/>
              <a:ext cx="1089205" cy="0"/>
              <a:chOff x="5512299" y="2857364"/>
              <a:chExt cx="2334806" cy="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ADC0720F-2C6A-DD4E-BB59-8ECA3BA4A53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6096001" y="2273662"/>
                <a:ext cx="0" cy="1167403"/>
              </a:xfrm>
              <a:prstGeom prst="line">
                <a:avLst/>
              </a:prstGeom>
              <a:ln w="127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20E6E702-58FB-9243-A123-69BC0704A7F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7263404" y="2273662"/>
                <a:ext cx="0" cy="1167403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768A04E-C596-DA49-A7F8-74D563DFE2B0}"/>
                </a:ext>
              </a:extLst>
            </p:cNvPr>
            <p:cNvSpPr txBox="1"/>
            <p:nvPr/>
          </p:nvSpPr>
          <p:spPr>
            <a:xfrm>
              <a:off x="2024203" y="584199"/>
              <a:ext cx="65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endParaRPr lang="en-US" sz="1100" dirty="0">
                <a:solidFill>
                  <a:schemeClr val="accent6"/>
                </a:solidFill>
                <a:latin typeface="Raleway Medium" panose="020B0503030101060003" pitchFamily="34" charset="77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77201" y="256226"/>
            <a:ext cx="8743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Raleway" panose="020B0604020202020204" charset="0"/>
              </a:rPr>
              <a:t>Two Sides of the Same Supply Chain: Bankable Mining and Bankable Refining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62158" y="875796"/>
            <a:ext cx="57942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>
                <a:latin typeface="Raleway" panose="020B0604020202020204" charset="0"/>
              </a:rPr>
              <a:t>Lynas</a:t>
            </a:r>
            <a:r>
              <a:rPr lang="en-US" sz="1200" b="1" dirty="0">
                <a:latin typeface="Raleway" panose="020B0604020202020204" charset="0"/>
              </a:rPr>
              <a:t> Malaysia (Kuantan) </a:t>
            </a:r>
            <a:r>
              <a:rPr lang="en-US" sz="1200" b="1" dirty="0" smtClean="0">
                <a:latin typeface="Raleway" panose="020B0604020202020204" charset="0"/>
              </a:rPr>
              <a:t> </a:t>
            </a:r>
            <a:r>
              <a:rPr lang="en-US" sz="1200" b="1" i="1" dirty="0">
                <a:latin typeface="Raleway" panose="020B0604020202020204" charset="0"/>
              </a:rPr>
              <a:t>A Working Refining Hub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923843609"/>
              </p:ext>
            </p:extLst>
          </p:nvPr>
        </p:nvGraphicFramePr>
        <p:xfrm>
          <a:off x="5962158" y="1270790"/>
          <a:ext cx="5838042" cy="52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ctangle 14"/>
          <p:cNvSpPr/>
          <p:nvPr/>
        </p:nvSpPr>
        <p:spPr>
          <a:xfrm>
            <a:off x="5984919" y="1861841"/>
            <a:ext cx="10828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i="1" dirty="0">
                <a:latin typeface="Raleway" panose="020B0604020202020204" charset="0"/>
              </a:rPr>
              <a:t>Concentrate from Mt Weld (Australia)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82000" y="1861841"/>
            <a:ext cx="11672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i="1" dirty="0">
                <a:latin typeface="Raleway" panose="020B0604020202020204" charset="0"/>
              </a:rPr>
              <a:t>Industrial-scale separation into </a:t>
            </a:r>
            <a:r>
              <a:rPr lang="en-US" sz="1000" b="1" i="1" dirty="0" err="1">
                <a:latin typeface="Raleway" panose="020B0604020202020204" charset="0"/>
              </a:rPr>
              <a:t>NdPr</a:t>
            </a:r>
            <a:r>
              <a:rPr lang="en-US" sz="1000" b="1" i="1" dirty="0">
                <a:latin typeface="Raleway" panose="020B0604020202020204" charset="0"/>
              </a:rPr>
              <a:t> </a:t>
            </a:r>
            <a:r>
              <a:rPr lang="en-US" sz="1000" b="1" i="1" dirty="0" smtClean="0">
                <a:latin typeface="Raleway" panose="020B0604020202020204" charset="0"/>
              </a:rPr>
              <a:t>oxides)</a:t>
            </a:r>
            <a:endParaRPr lang="en-US" sz="1000" b="1" i="1" dirty="0">
              <a:latin typeface="Raleway" panose="020B060402020202020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85575" y="1866122"/>
            <a:ext cx="13700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i="1" dirty="0">
                <a:latin typeface="Raleway" panose="020B0604020202020204" charset="0"/>
              </a:rPr>
              <a:t>Global magnet, EV, and electronics value chains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591975" y="1848976"/>
            <a:ext cx="12533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i="1" dirty="0">
                <a:latin typeface="Raleway" panose="020B0604020202020204" charset="0"/>
              </a:rPr>
              <a:t>Operates under Malaysian regulation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57287" y="2572151"/>
            <a:ext cx="5878488" cy="5013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aleway" panose="020B0604020202020204" charset="0"/>
              </a:rPr>
              <a:t>Refining is where </a:t>
            </a:r>
            <a:r>
              <a:rPr lang="en-US" sz="1200" b="1" dirty="0">
                <a:latin typeface="Raleway" panose="020B0604020202020204" charset="0"/>
              </a:rPr>
              <a:t>geopolitical leverage, price control, and supply disruption </a:t>
            </a:r>
            <a:r>
              <a:rPr lang="en-US" sz="1200" dirty="0">
                <a:latin typeface="Raleway" panose="020B0604020202020204" charset="0"/>
              </a:rPr>
              <a:t>risk actually sit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71565" y="5736655"/>
            <a:ext cx="563230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bg1"/>
                </a:solidFill>
                <a:latin typeface="Raleway" panose="020B0604020202020204" charset="0"/>
              </a:rPr>
              <a:t>Over 85–90% of global rare earth separation and refining capacity remains concentrated in </a:t>
            </a:r>
            <a:r>
              <a:rPr lang="en-US" sz="1050" b="1" dirty="0" smtClean="0">
                <a:solidFill>
                  <a:schemeClr val="bg1"/>
                </a:solidFill>
                <a:latin typeface="Raleway" panose="020B0604020202020204" charset="0"/>
              </a:rPr>
              <a:t>China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bg1"/>
                </a:solidFill>
                <a:latin typeface="Raleway" panose="020B0604020202020204" charset="0"/>
              </a:rPr>
              <a:t>Mining diversification alone does not reduce supply risk without refining </a:t>
            </a:r>
            <a:r>
              <a:rPr lang="en-US" sz="1050" b="1" dirty="0" smtClean="0">
                <a:solidFill>
                  <a:schemeClr val="bg1"/>
                </a:solidFill>
                <a:latin typeface="Raleway" panose="020B0604020202020204" charset="0"/>
              </a:rPr>
              <a:t>capacity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bg1"/>
                </a:solidFill>
                <a:latin typeface="Raleway" panose="020B0604020202020204" charset="0"/>
              </a:rPr>
              <a:t>Refining is capital-intensive, technologically complex, and carries high ESG and permitting risk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39917" y="5376417"/>
            <a:ext cx="58471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Raleway" panose="020B0604020202020204" charset="0"/>
              </a:rPr>
              <a:t>Refining hubs transform isolated mines into </a:t>
            </a:r>
            <a:r>
              <a:rPr lang="en-US" sz="1100" b="1" dirty="0">
                <a:latin typeface="Raleway" panose="020B0604020202020204" charset="0"/>
              </a:rPr>
              <a:t>integrated, investable supply systems.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883106"/>
              </p:ext>
            </p:extLst>
          </p:nvPr>
        </p:nvGraphicFramePr>
        <p:xfrm>
          <a:off x="6083144" y="3233052"/>
          <a:ext cx="5874312" cy="207264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100357">
                  <a:extLst>
                    <a:ext uri="{9D8B030D-6E8A-4147-A177-3AD203B41FA5}">
                      <a16:colId xmlns:a16="http://schemas.microsoft.com/office/drawing/2014/main" val="158735683"/>
                    </a:ext>
                  </a:extLst>
                </a:gridCol>
                <a:gridCol w="1773955">
                  <a:extLst>
                    <a:ext uri="{9D8B030D-6E8A-4147-A177-3AD203B41FA5}">
                      <a16:colId xmlns:a16="http://schemas.microsoft.com/office/drawing/2014/main" val="2310582095"/>
                    </a:ext>
                  </a:extLst>
                </a:gridCol>
              </a:tblGrid>
              <a:tr h="238158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latin typeface="Raleway" panose="020B0604020202020204" charset="0"/>
                        </a:rPr>
                        <a:t>Metric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latin typeface="Raleway" panose="020B0604020202020204" charset="0"/>
                        </a:rPr>
                        <a:t>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6468665"/>
                  </a:ext>
                </a:extLst>
              </a:tr>
              <a:tr h="238158"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>
                          <a:latin typeface="Raleway" panose="020B0604020202020204" charset="0"/>
                        </a:rPr>
                        <a:t>NdPr</a:t>
                      </a:r>
                      <a:r>
                        <a:rPr lang="en-US" sz="1100" dirty="0">
                          <a:latin typeface="Raleway" panose="020B0604020202020204" charset="0"/>
                        </a:rPr>
                        <a:t> Capacity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Raleway" panose="020B0604020202020204" charset="0"/>
                        </a:rPr>
                        <a:t>10,500 </a:t>
                      </a:r>
                      <a:r>
                        <a:rPr lang="en-US" sz="1100" dirty="0">
                          <a:latin typeface="Raleway" panose="020B0604020202020204" charset="0"/>
                        </a:rPr>
                        <a:t>t/year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2837682"/>
                  </a:ext>
                </a:extLst>
              </a:tr>
              <a:tr h="238158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Raleway" panose="020B0604020202020204" charset="0"/>
                        </a:rPr>
                        <a:t>Heavy Rare Earth Separation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Raleway" panose="020B0604020202020204" charset="0"/>
                        </a:rPr>
                        <a:t>1,500 </a:t>
                      </a:r>
                      <a:r>
                        <a:rPr lang="en-US" sz="1100" dirty="0">
                          <a:latin typeface="Raleway" panose="020B0604020202020204" charset="0"/>
                        </a:rPr>
                        <a:t>t/year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3863381"/>
                  </a:ext>
                </a:extLst>
              </a:tr>
              <a:tr h="238158"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>
                          <a:latin typeface="Raleway" panose="020B0604020202020204" charset="0"/>
                        </a:rPr>
                        <a:t>NdPr</a:t>
                      </a:r>
                      <a:r>
                        <a:rPr lang="en-US" sz="1100" dirty="0">
                          <a:latin typeface="Raleway" panose="020B0604020202020204" charset="0"/>
                        </a:rPr>
                        <a:t> Produced FY2025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Raleway" panose="020B0604020202020204" charset="0"/>
                        </a:rPr>
                        <a:t>6,558 </a:t>
                      </a:r>
                      <a:r>
                        <a:rPr lang="en-US" sz="1100" dirty="0">
                          <a:latin typeface="Raleway" panose="020B0604020202020204" charset="0"/>
                        </a:rPr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3893582"/>
                  </a:ext>
                </a:extLst>
              </a:tr>
              <a:tr h="238158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Raleway" panose="020B0604020202020204" charset="0"/>
                        </a:rPr>
                        <a:t>% Global Refined Outside China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Raleway" panose="020B0604020202020204" charset="0"/>
                        </a:rPr>
                        <a:t>8</a:t>
                      </a:r>
                      <a:r>
                        <a:rPr lang="en-US" sz="1100" dirty="0">
                          <a:latin typeface="Raleway" panose="020B0604020202020204" charset="0"/>
                        </a:rPr>
                        <a:t>% (rest </a:t>
                      </a:r>
                      <a:r>
                        <a:rPr lang="en-US" sz="1100" dirty="0" smtClean="0">
                          <a:latin typeface="Raleway" panose="020B0604020202020204" charset="0"/>
                        </a:rPr>
                        <a:t>92</a:t>
                      </a:r>
                      <a:r>
                        <a:rPr lang="en-US" sz="1100" dirty="0">
                          <a:latin typeface="Raleway" panose="020B0604020202020204" charset="0"/>
                        </a:rPr>
                        <a:t>% China)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6432057"/>
                  </a:ext>
                </a:extLst>
              </a:tr>
              <a:tr h="238158"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latin typeface="Raleway" panose="020B0604020202020204" charset="0"/>
                        </a:rPr>
                        <a:t>Malaysia’s Refined REE Share in US Imports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Raleway" panose="020B0604020202020204" charset="0"/>
                        </a:rPr>
                        <a:t>13</a:t>
                      </a:r>
                      <a:r>
                        <a:rPr lang="en-US" sz="1100" dirty="0">
                          <a:latin typeface="Raleway" panose="020B0604020202020204" charset="0"/>
                        </a:rPr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415249"/>
                  </a:ext>
                </a:extLst>
              </a:tr>
              <a:tr h="238158"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latin typeface="Raleway" panose="020B0604020202020204" charset="0"/>
                        </a:rPr>
                        <a:t>Recent Capital Raise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Raleway" panose="020B0604020202020204" charset="0"/>
                        </a:rPr>
                        <a:t>AUD$750M</a:t>
                      </a:r>
                      <a:endParaRPr lang="en-US" sz="1100" dirty="0">
                        <a:latin typeface="Raleway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6908073"/>
                  </a:ext>
                </a:extLst>
              </a:tr>
              <a:tr h="238158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Raleway" panose="020B0604020202020204" charset="0"/>
                        </a:rPr>
                        <a:t>New Expansion Investment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Raleway" panose="020B0604020202020204" charset="0"/>
                        </a:rPr>
                        <a:t>$</a:t>
                      </a:r>
                      <a:r>
                        <a:rPr lang="en-US" sz="1100" dirty="0">
                          <a:latin typeface="Raleway" panose="020B0604020202020204" charset="0"/>
                        </a:rPr>
                        <a:t>180M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434926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23927" y="993791"/>
            <a:ext cx="36086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>
                <a:latin typeface="Raleway" panose="020B0604020202020204" charset="0"/>
              </a:rPr>
              <a:t>Reko</a:t>
            </a:r>
            <a:r>
              <a:rPr lang="en-US" sz="1200" b="1" dirty="0">
                <a:latin typeface="Raleway" panose="020B0604020202020204" charset="0"/>
              </a:rPr>
              <a:t> </a:t>
            </a:r>
            <a:r>
              <a:rPr lang="en-US" sz="1200" b="1" dirty="0" err="1">
                <a:latin typeface="Raleway" panose="020B0604020202020204" charset="0"/>
              </a:rPr>
              <a:t>Diq</a:t>
            </a:r>
            <a:r>
              <a:rPr lang="en-US" sz="1200" b="1" dirty="0">
                <a:latin typeface="Raleway" panose="020B0604020202020204" charset="0"/>
              </a:rPr>
              <a:t> (Pakistan): Mining / Extraction Model</a:t>
            </a: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4029623116"/>
              </p:ext>
            </p:extLst>
          </p:nvPr>
        </p:nvGraphicFramePr>
        <p:xfrm>
          <a:off x="-44222" y="1147499"/>
          <a:ext cx="5429503" cy="2570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21" name="Elbow Connector 20"/>
          <p:cNvCxnSpPr/>
          <p:nvPr/>
        </p:nvCxnSpPr>
        <p:spPr>
          <a:xfrm rot="10800000">
            <a:off x="1433054" y="1843356"/>
            <a:ext cx="426720" cy="165407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93407" y="1572117"/>
            <a:ext cx="989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latin typeface="Raleway" panose="020B0604020202020204" charset="0"/>
              </a:rPr>
              <a:t>(15% paid, 10% carried)</a:t>
            </a:r>
            <a:r>
              <a:rPr lang="en-US" sz="800" dirty="0">
                <a:latin typeface="Raleway" panose="020B0604020202020204" charset="0"/>
              </a:rPr>
              <a:t> → social license &amp; political durability</a:t>
            </a:r>
          </a:p>
        </p:txBody>
      </p:sp>
      <p:cxnSp>
        <p:nvCxnSpPr>
          <p:cNvPr id="24" name="Elbow Connector 23"/>
          <p:cNvCxnSpPr/>
          <p:nvPr/>
        </p:nvCxnSpPr>
        <p:spPr>
          <a:xfrm flipV="1">
            <a:off x="3591089" y="1985427"/>
            <a:ext cx="355600" cy="34544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932607" y="1743255"/>
            <a:ext cx="961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 smtClean="0">
                <a:latin typeface="Raleway" panose="020B0604020202020204" charset="0"/>
              </a:rPr>
              <a:t>Barrick</a:t>
            </a:r>
            <a:r>
              <a:rPr lang="en-US" sz="800" dirty="0" smtClean="0">
                <a:latin typeface="Raleway" panose="020B0604020202020204" charset="0"/>
              </a:rPr>
              <a:t> </a:t>
            </a:r>
            <a:r>
              <a:rPr lang="en-US" sz="800" dirty="0">
                <a:latin typeface="Raleway" panose="020B0604020202020204" charset="0"/>
              </a:rPr>
              <a:t>→ technical &amp; financial delivery</a:t>
            </a:r>
          </a:p>
        </p:txBody>
      </p:sp>
      <p:sp>
        <p:nvSpPr>
          <p:cNvPr id="8" name="Rectangle 7"/>
          <p:cNvSpPr/>
          <p:nvPr/>
        </p:nvSpPr>
        <p:spPr>
          <a:xfrm>
            <a:off x="493407" y="3628035"/>
            <a:ext cx="45913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>
                <a:latin typeface="Raleway" panose="020B0604020202020204" charset="0"/>
              </a:rPr>
              <a:t>One of the world’s largest undeveloped copper-gold deposits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97884" y="4808490"/>
            <a:ext cx="30620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Raleway" panose="020B0604020202020204" charset="0"/>
              </a:rPr>
              <a:t>Social License as Supply Security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675247"/>
              </p:ext>
            </p:extLst>
          </p:nvPr>
        </p:nvGraphicFramePr>
        <p:xfrm>
          <a:off x="466900" y="5305692"/>
          <a:ext cx="5082688" cy="12670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1344">
                  <a:extLst>
                    <a:ext uri="{9D8B030D-6E8A-4147-A177-3AD203B41FA5}">
                      <a16:colId xmlns:a16="http://schemas.microsoft.com/office/drawing/2014/main" val="4200866588"/>
                    </a:ext>
                  </a:extLst>
                </a:gridCol>
                <a:gridCol w="2541344">
                  <a:extLst>
                    <a:ext uri="{9D8B030D-6E8A-4147-A177-3AD203B41FA5}">
                      <a16:colId xmlns:a16="http://schemas.microsoft.com/office/drawing/2014/main" val="3686076511"/>
                    </a:ext>
                  </a:extLst>
                </a:gridCol>
              </a:tblGrid>
              <a:tr h="253413">
                <a:tc>
                  <a:txBody>
                    <a:bodyPr/>
                    <a:lstStyle/>
                    <a:p>
                      <a:r>
                        <a:rPr lang="en-US" sz="900" b="1">
                          <a:latin typeface="Raleway" panose="020B0604020202020204" charset="0"/>
                        </a:rPr>
                        <a:t>Metric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Raleway" panose="020B0604020202020204" charset="0"/>
                        </a:rPr>
                        <a:t>Why It Matters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1252238"/>
                  </a:ext>
                </a:extLst>
              </a:tr>
              <a:tr h="253413">
                <a:tc>
                  <a:txBody>
                    <a:bodyPr/>
                    <a:lstStyle/>
                    <a:p>
                      <a:r>
                        <a:rPr lang="en-US" sz="900">
                          <a:latin typeface="Raleway" panose="020B0604020202020204" charset="0"/>
                        </a:rPr>
                        <a:t>77% local employment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latin typeface="Raleway" panose="020B0604020202020204" charset="0"/>
                        </a:rPr>
                        <a:t>Reduces labor &amp; shutdown risk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1170412"/>
                  </a:ext>
                </a:extLst>
              </a:tr>
              <a:tr h="253413">
                <a:tc>
                  <a:txBody>
                    <a:bodyPr/>
                    <a:lstStyle/>
                    <a:p>
                      <a:r>
                        <a:rPr lang="en-US" sz="900">
                          <a:latin typeface="Raleway" panose="020B0604020202020204" charset="0"/>
                        </a:rPr>
                        <a:t>Water access (353 households)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Raleway" panose="020B0604020202020204" charset="0"/>
                        </a:rPr>
                        <a:t>Prevents community conflict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4528901"/>
                  </a:ext>
                </a:extLst>
              </a:tr>
              <a:tr h="253413">
                <a:tc>
                  <a:txBody>
                    <a:bodyPr/>
                    <a:lstStyle/>
                    <a:p>
                      <a:r>
                        <a:rPr lang="en-US" sz="900">
                          <a:latin typeface="Raleway" panose="020B0604020202020204" charset="0"/>
                        </a:rPr>
                        <a:t>80% youth education 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latin typeface="Raleway" panose="020B0604020202020204" charset="0"/>
                        </a:rPr>
                        <a:t>Long-term workforce stability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9405540"/>
                  </a:ext>
                </a:extLst>
              </a:tr>
              <a:tr h="253413">
                <a:tc>
                  <a:txBody>
                    <a:bodyPr/>
                    <a:lstStyle/>
                    <a:p>
                      <a:r>
                        <a:rPr lang="en-US" sz="900">
                          <a:latin typeface="Raleway" panose="020B0604020202020204" charset="0"/>
                        </a:rPr>
                        <a:t>$6.8m community investment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Raleway" panose="020B0604020202020204" charset="0"/>
                        </a:rPr>
                        <a:t>Lowers ESG discount rate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6277498"/>
                  </a:ext>
                </a:extLst>
              </a:tr>
            </a:tbl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D28AF0A3-1D05-8747-8ABB-282831D96E16}"/>
              </a:ext>
            </a:extLst>
          </p:cNvPr>
          <p:cNvGrpSpPr/>
          <p:nvPr/>
        </p:nvGrpSpPr>
        <p:grpSpPr>
          <a:xfrm>
            <a:off x="1175515" y="5140838"/>
            <a:ext cx="3449264" cy="122727"/>
            <a:chOff x="780188" y="355459"/>
            <a:chExt cx="1244076" cy="62675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5C81CDB-6243-B74F-B8D2-B568EB53B805}"/>
                </a:ext>
              </a:extLst>
            </p:cNvPr>
            <p:cNvGrpSpPr/>
            <p:nvPr/>
          </p:nvGrpSpPr>
          <p:grpSpPr>
            <a:xfrm flipH="1">
              <a:off x="780188" y="668837"/>
              <a:ext cx="1089205" cy="0"/>
              <a:chOff x="5512299" y="2857364"/>
              <a:chExt cx="2334806" cy="0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ADC0720F-2C6A-DD4E-BB59-8ECA3BA4A53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6096001" y="2273662"/>
                <a:ext cx="0" cy="1167403"/>
              </a:xfrm>
              <a:prstGeom prst="line">
                <a:avLst/>
              </a:prstGeom>
              <a:ln w="127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0E6E702-58FB-9243-A123-69BC0704A7F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7263404" y="2273662"/>
                <a:ext cx="0" cy="1167403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768A04E-C596-DA49-A7F8-74D563DFE2B0}"/>
                </a:ext>
              </a:extLst>
            </p:cNvPr>
            <p:cNvSpPr txBox="1"/>
            <p:nvPr/>
          </p:nvSpPr>
          <p:spPr>
            <a:xfrm>
              <a:off x="2024203" y="355459"/>
              <a:ext cx="61" cy="62675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endParaRPr lang="en-US" sz="1100" dirty="0">
                <a:solidFill>
                  <a:schemeClr val="accent6"/>
                </a:solidFill>
                <a:latin typeface="Raleway" panose="020B0604020202020204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765817" y="4083971"/>
            <a:ext cx="846524" cy="4911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Raleway" panose="020B0604020202020204" charset="0"/>
              </a:rPr>
              <a:t>45Mtpa</a:t>
            </a:r>
            <a:endParaRPr lang="en-US" b="1" dirty="0">
              <a:latin typeface="Raleway" panose="020B060402020202020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714872" y="4096086"/>
            <a:ext cx="846524" cy="4911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Raleway" panose="020B0604020202020204" charset="0"/>
              </a:rPr>
              <a:t>90Mtpa</a:t>
            </a:r>
            <a:endParaRPr lang="en-US" b="1" dirty="0">
              <a:latin typeface="Raleway" panose="020B060402020202020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3788" y="4290215"/>
            <a:ext cx="19432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 dirty="0" smtClean="0">
                <a:latin typeface="Raleway" panose="020B0604020202020204" charset="0"/>
              </a:rPr>
              <a:t>Planned output or Ore</a:t>
            </a:r>
            <a:endParaRPr lang="en-US" sz="1100" b="1" i="1" dirty="0">
              <a:latin typeface="Raleway" panose="020B060402020202020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490037" y="4210875"/>
            <a:ext cx="19994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 dirty="0" smtClean="0">
                <a:latin typeface="Raleway" panose="020B0604020202020204" charset="0"/>
              </a:rPr>
              <a:t>Future expansion of Ore</a:t>
            </a:r>
            <a:endParaRPr lang="en-US" sz="1100" b="1" i="1" dirty="0">
              <a:latin typeface="Raleway" panose="020B060402020202020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176907" y="6627807"/>
            <a:ext cx="19994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i="1" dirty="0">
                <a:latin typeface="Raleway" panose="020B0604020202020204" charset="0"/>
              </a:rPr>
              <a:t>Source &amp; analysis: </a:t>
            </a:r>
            <a:r>
              <a:rPr lang="en-US" sz="800" b="1" i="1" dirty="0" err="1">
                <a:latin typeface="Raleway" panose="020B0604020202020204" charset="0"/>
              </a:rPr>
              <a:t>Planetive</a:t>
            </a:r>
            <a:endParaRPr lang="en-US" sz="1000" b="1" i="1" dirty="0">
              <a:latin typeface="Raleway" panose="020B0604020202020204" charset="0"/>
            </a:endParaRPr>
          </a:p>
        </p:txBody>
      </p:sp>
      <p:pic>
        <p:nvPicPr>
          <p:cNvPr id="41" name="Google Shape;323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215" y="-171280"/>
            <a:ext cx="12192215" cy="7056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999" y="4102047"/>
            <a:ext cx="2318792" cy="23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84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l="3000" t="9000" r="3000" b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C35B973-52CE-1E0C-1BA2-5BF19AFF400E}"/>
              </a:ext>
            </a:extLst>
          </p:cNvPr>
          <p:cNvSpPr txBox="1"/>
          <p:nvPr/>
        </p:nvSpPr>
        <p:spPr>
          <a:xfrm>
            <a:off x="353768" y="197564"/>
            <a:ext cx="8480833" cy="276999"/>
          </a:xfrm>
          <a:prstGeom prst="rect">
            <a:avLst/>
          </a:prstGeom>
          <a:solidFill>
            <a:srgbClr val="239070">
              <a:alpha val="58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Geographic overview of policy coverage across the critical minerals value chain, from extraction to traceability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E0F523-C8A9-7994-1132-A6815474C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" t="47316" r="9550" b="1"/>
          <a:stretch>
            <a:fillRect/>
          </a:stretch>
        </p:blipFill>
        <p:spPr>
          <a:xfrm>
            <a:off x="3898392" y="5990285"/>
            <a:ext cx="7912857" cy="4488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02D65FA3-3B34-1EF3-8BD0-EE55A06FACC6}"/>
                  </a:ext>
                </a:extLst>
              </p14:cNvPr>
              <p14:cNvContentPartPr/>
              <p14:nvPr/>
            </p14:nvContentPartPr>
            <p14:xfrm>
              <a:off x="2749661" y="1064804"/>
              <a:ext cx="30240" cy="1512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02D65FA3-3B34-1EF3-8BD0-EE55A06FAC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77661" y="920804"/>
                <a:ext cx="17388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F4131833-5BD3-112F-A2AD-B426794B643E}"/>
                  </a:ext>
                </a:extLst>
              </p14:cNvPr>
              <p14:cNvContentPartPr/>
              <p14:nvPr/>
            </p14:nvContentPartPr>
            <p14:xfrm>
              <a:off x="490301" y="1936004"/>
              <a:ext cx="97200" cy="6120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F4131833-5BD3-112F-A2AD-B426794B643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8661" y="1792004"/>
                <a:ext cx="24084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FFE158FD-795E-E114-B78A-C12BB7990E49}"/>
                  </a:ext>
                </a:extLst>
              </p14:cNvPr>
              <p14:cNvContentPartPr/>
              <p14:nvPr/>
            </p14:nvContentPartPr>
            <p14:xfrm>
              <a:off x="490661" y="2001164"/>
              <a:ext cx="96840" cy="3168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FFE158FD-795E-E114-B78A-C12BB7990E4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8661" y="1857164"/>
                <a:ext cx="24048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053DB936-6A26-6948-8F6D-AC1902FF447C}"/>
                  </a:ext>
                </a:extLst>
              </p14:cNvPr>
              <p14:cNvContentPartPr/>
              <p14:nvPr/>
            </p14:nvContentPartPr>
            <p14:xfrm>
              <a:off x="490661" y="1925204"/>
              <a:ext cx="97200" cy="5652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053DB936-6A26-6948-8F6D-AC1902FF447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8661" y="1781564"/>
                <a:ext cx="24084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F564747D-D505-3D74-9C36-AEE4852DB7CD}"/>
                  </a:ext>
                </a:extLst>
              </p14:cNvPr>
              <p14:cNvContentPartPr/>
              <p14:nvPr/>
            </p14:nvContentPartPr>
            <p14:xfrm>
              <a:off x="490661" y="2015564"/>
              <a:ext cx="97200" cy="219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F564747D-D505-3D74-9C36-AEE4852DB7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8661" y="1871924"/>
                <a:ext cx="2408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3FA02DFA-0B3F-0A17-669D-1AAC13AC4907}"/>
                  </a:ext>
                </a:extLst>
              </p14:cNvPr>
              <p14:cNvContentPartPr/>
              <p14:nvPr/>
            </p14:nvContentPartPr>
            <p14:xfrm>
              <a:off x="1035701" y="2418764"/>
              <a:ext cx="32760" cy="309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3FA02DFA-0B3F-0A17-669D-1AAC13AC490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63701" y="2274764"/>
                <a:ext cx="17640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1777833-76C1-F422-EB3B-7622BE373F1B}"/>
                  </a:ext>
                </a:extLst>
              </p14:cNvPr>
              <p14:cNvContentPartPr/>
              <p14:nvPr/>
            </p14:nvContentPartPr>
            <p14:xfrm>
              <a:off x="9836981" y="2466644"/>
              <a:ext cx="656640" cy="6577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1777833-76C1-F422-EB3B-7622BE373F1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765341" y="2323004"/>
                <a:ext cx="800280" cy="9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1EF7D145-DB0D-0C1C-5A3B-60F54939F9EE}"/>
                  </a:ext>
                </a:extLst>
              </p14:cNvPr>
              <p14:cNvContentPartPr/>
              <p14:nvPr/>
            </p14:nvContentPartPr>
            <p14:xfrm>
              <a:off x="11022101" y="5668844"/>
              <a:ext cx="27000" cy="1980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1EF7D145-DB0D-0C1C-5A3B-60F54939F9E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950461" y="5525204"/>
                <a:ext cx="17064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959A67CA-8B53-A55D-EB68-5FEF3F590019}"/>
                  </a:ext>
                </a:extLst>
              </p14:cNvPr>
              <p14:cNvContentPartPr/>
              <p14:nvPr/>
            </p14:nvContentPartPr>
            <p14:xfrm>
              <a:off x="10976021" y="5668844"/>
              <a:ext cx="32040" cy="1980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959A67CA-8B53-A55D-EB68-5FEF3F59001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904381" y="5525204"/>
                <a:ext cx="1756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3C6FA26A-38B2-0675-8E3B-7D8A75B3FC9B}"/>
                  </a:ext>
                </a:extLst>
              </p14:cNvPr>
              <p14:cNvContentPartPr/>
              <p14:nvPr/>
            </p14:nvContentPartPr>
            <p14:xfrm>
              <a:off x="5904701" y="569084"/>
              <a:ext cx="271440" cy="4615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3C6FA26A-38B2-0675-8E3B-7D8A75B3FC9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33061" y="425084"/>
                <a:ext cx="415080" cy="7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13BDC3E1-C938-BFD4-F004-FC77D7E5200E}"/>
                  </a:ext>
                </a:extLst>
              </p14:cNvPr>
              <p14:cNvContentPartPr/>
              <p14:nvPr/>
            </p14:nvContentPartPr>
            <p14:xfrm>
              <a:off x="5704541" y="1081004"/>
              <a:ext cx="32400" cy="3564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13BDC3E1-C938-BFD4-F004-FC77D7E5200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32901" y="937364"/>
                <a:ext cx="17604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B96EA882-EB2F-5D56-B15E-E8A43797D8D2}"/>
                  </a:ext>
                </a:extLst>
              </p14:cNvPr>
              <p14:cNvContentPartPr/>
              <p14:nvPr/>
            </p14:nvContentPartPr>
            <p14:xfrm>
              <a:off x="2926061" y="4533404"/>
              <a:ext cx="203400" cy="15019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B96EA882-EB2F-5D56-B15E-E8A43797D8D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54061" y="4389764"/>
                <a:ext cx="347040" cy="178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C43408C9-C88C-960A-2B6C-C47BCBF96EC8}"/>
                  </a:ext>
                </a:extLst>
              </p14:cNvPr>
              <p14:cNvContentPartPr/>
              <p14:nvPr/>
            </p14:nvContentPartPr>
            <p14:xfrm>
              <a:off x="7243181" y="2009804"/>
              <a:ext cx="1098000" cy="4078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C43408C9-C88C-960A-2B6C-C47BCBF96EC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71541" y="1865804"/>
                <a:ext cx="1241640" cy="69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2548FB02-6851-8BC1-479E-3D182979D96C}"/>
                  </a:ext>
                </a:extLst>
              </p14:cNvPr>
              <p14:cNvContentPartPr/>
              <p14:nvPr/>
            </p14:nvContentPartPr>
            <p14:xfrm>
              <a:off x="10785581" y="2995484"/>
              <a:ext cx="857160" cy="680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2548FB02-6851-8BC1-479E-3D182979D96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713581" y="2851484"/>
                <a:ext cx="100080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7424662C-DCCC-3752-A855-4A675176A6E1}"/>
                  </a:ext>
                </a:extLst>
              </p14:cNvPr>
              <p14:cNvContentPartPr/>
              <p14:nvPr/>
            </p14:nvContentPartPr>
            <p14:xfrm>
              <a:off x="7479341" y="2338484"/>
              <a:ext cx="9360" cy="3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7424662C-DCCC-3752-A855-4A675176A6E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407701" y="2194844"/>
                <a:ext cx="153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6BB64A35-D6D4-DBA6-B0BE-ED1335E7C7DC}"/>
                  </a:ext>
                </a:extLst>
              </p14:cNvPr>
              <p14:cNvContentPartPr/>
              <p14:nvPr/>
            </p14:nvContentPartPr>
            <p14:xfrm>
              <a:off x="7612901" y="2213564"/>
              <a:ext cx="568440" cy="21276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6BB64A35-D6D4-DBA6-B0BE-ED1335E7C7D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541261" y="2069924"/>
                <a:ext cx="712080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38F788A1-98C9-F6B2-7A61-12F453A5A2EC}"/>
                  </a:ext>
                </a:extLst>
              </p14:cNvPr>
              <p14:cNvContentPartPr/>
              <p14:nvPr/>
            </p14:nvContentPartPr>
            <p14:xfrm>
              <a:off x="3192821" y="4213004"/>
              <a:ext cx="1065960" cy="12855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38F788A1-98C9-F6B2-7A61-12F453A5A2E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120821" y="4069364"/>
                <a:ext cx="1209600" cy="157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CA574BA-0B45-A34F-38D9-AFCD8C6F1065}"/>
                  </a:ext>
                </a:extLst>
              </p14:cNvPr>
              <p14:cNvContentPartPr/>
              <p14:nvPr/>
            </p14:nvContentPartPr>
            <p14:xfrm>
              <a:off x="6200261" y="5138564"/>
              <a:ext cx="480600" cy="6631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CA574BA-0B45-A34F-38D9-AFCD8C6F106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128621" y="4994564"/>
                <a:ext cx="624240" cy="9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42666C88-D9B8-7B7E-2DEC-92F80C1D2DE8}"/>
                  </a:ext>
                </a:extLst>
              </p14:cNvPr>
              <p14:cNvContentPartPr/>
              <p14:nvPr/>
            </p14:nvContentPartPr>
            <p14:xfrm>
              <a:off x="8240741" y="2049764"/>
              <a:ext cx="1817640" cy="12697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42666C88-D9B8-7B7E-2DEC-92F80C1D2DE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168741" y="1906124"/>
                <a:ext cx="1961280" cy="155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66E03FF7-0275-5666-8C45-180698FF4F4E}"/>
                  </a:ext>
                </a:extLst>
              </p14:cNvPr>
              <p14:cNvContentPartPr/>
              <p14:nvPr/>
            </p14:nvContentPartPr>
            <p14:xfrm>
              <a:off x="8659061" y="2769044"/>
              <a:ext cx="932760" cy="2635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66E03FF7-0275-5666-8C45-180698FF4F4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587421" y="2625044"/>
                <a:ext cx="107640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C51BAD53-F9A2-869B-217D-96DF4B1E7BB2}"/>
                  </a:ext>
                </a:extLst>
              </p14:cNvPr>
              <p14:cNvContentPartPr/>
              <p14:nvPr/>
            </p14:nvContentPartPr>
            <p14:xfrm>
              <a:off x="7728461" y="2037884"/>
              <a:ext cx="126360" cy="1911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C51BAD53-F9A2-869B-217D-96DF4B1E7BB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656461" y="1894244"/>
                <a:ext cx="27000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AF29BBAD-6915-A1AE-139D-66FDB2DC27BE}"/>
                  </a:ext>
                </a:extLst>
              </p14:cNvPr>
              <p14:cNvContentPartPr/>
              <p14:nvPr/>
            </p14:nvContentPartPr>
            <p14:xfrm>
              <a:off x="7734941" y="3081524"/>
              <a:ext cx="253440" cy="1526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AF29BBAD-6915-A1AE-139D-66FDB2DC27B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662941" y="2937884"/>
                <a:ext cx="39708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2EF50859-AD5C-3BEC-9E03-2947B259D987}"/>
                  </a:ext>
                </a:extLst>
              </p14:cNvPr>
              <p14:cNvContentPartPr/>
              <p14:nvPr/>
            </p14:nvContentPartPr>
            <p14:xfrm>
              <a:off x="7717661" y="2952644"/>
              <a:ext cx="278640" cy="2818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2EF50859-AD5C-3BEC-9E03-2947B259D98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646021" y="2808644"/>
                <a:ext cx="42228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77EE181A-D153-AD1D-F734-F9748435EA88}"/>
                  </a:ext>
                </a:extLst>
              </p14:cNvPr>
              <p14:cNvContentPartPr/>
              <p14:nvPr/>
            </p14:nvContentPartPr>
            <p14:xfrm>
              <a:off x="9335141" y="4156124"/>
              <a:ext cx="407520" cy="2919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77EE181A-D153-AD1D-F734-F9748435EA8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263501" y="4012484"/>
                <a:ext cx="551160" cy="5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AE9D7808-6079-98CC-5264-FAEC0A91788F}"/>
                  </a:ext>
                </a:extLst>
              </p14:cNvPr>
              <p14:cNvContentPartPr/>
              <p14:nvPr/>
            </p14:nvContentPartPr>
            <p14:xfrm>
              <a:off x="9577421" y="4427564"/>
              <a:ext cx="360" cy="3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AE9D7808-6079-98CC-5264-FAEC0A91788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505421" y="4283924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B3702D93-4687-42CF-A124-46C4A28EF276}"/>
                  </a:ext>
                </a:extLst>
              </p14:cNvPr>
              <p14:cNvContentPartPr/>
              <p14:nvPr/>
            </p14:nvContentPartPr>
            <p14:xfrm>
              <a:off x="9365021" y="3927164"/>
              <a:ext cx="369000" cy="4989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B3702D93-4687-42CF-A124-46C4A28EF27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293381" y="3783524"/>
                <a:ext cx="512640" cy="78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4058D76C-B4CF-874C-38A6-1B97A9CBCFA6}"/>
                  </a:ext>
                </a:extLst>
              </p14:cNvPr>
              <p14:cNvContentPartPr/>
              <p14:nvPr/>
            </p14:nvContentPartPr>
            <p14:xfrm>
              <a:off x="5348501" y="3878564"/>
              <a:ext cx="569160" cy="1450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4058D76C-B4CF-874C-38A6-1B97A9CBCFA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276861" y="3734924"/>
                <a:ext cx="71280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AAADB9AA-5341-B882-974C-884A4E626BDF}"/>
                  </a:ext>
                </a:extLst>
              </p14:cNvPr>
              <p14:cNvContentPartPr/>
              <p14:nvPr/>
            </p14:nvContentPartPr>
            <p14:xfrm>
              <a:off x="6044741" y="4222724"/>
              <a:ext cx="820080" cy="86184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AAADB9AA-5341-B882-974C-884A4E626BD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972741" y="4078724"/>
                <a:ext cx="963720" cy="11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1583C42F-00AE-0C8A-0D54-0F4813F6A7C5}"/>
                  </a:ext>
                </a:extLst>
              </p14:cNvPr>
              <p14:cNvContentPartPr/>
              <p14:nvPr/>
            </p14:nvContentPartPr>
            <p14:xfrm>
              <a:off x="6044741" y="4203284"/>
              <a:ext cx="429120" cy="7542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1583C42F-00AE-0C8A-0D54-0F4813F6A7C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972741" y="4059284"/>
                <a:ext cx="572760" cy="10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80F995E0-17D1-B080-5DA7-F06BB6F97DE8}"/>
                  </a:ext>
                </a:extLst>
              </p14:cNvPr>
              <p14:cNvContentPartPr/>
              <p14:nvPr/>
            </p14:nvContentPartPr>
            <p14:xfrm>
              <a:off x="6015221" y="4451324"/>
              <a:ext cx="78120" cy="2646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80F995E0-17D1-B080-5DA7-F06BB6F97DE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943581" y="4307324"/>
                <a:ext cx="22176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52627E07-B726-FCAF-B1ED-AAFCE14AF8D0}"/>
                  </a:ext>
                </a:extLst>
              </p14:cNvPr>
              <p14:cNvContentPartPr/>
              <p14:nvPr/>
            </p14:nvContentPartPr>
            <p14:xfrm>
              <a:off x="5928821" y="4331804"/>
              <a:ext cx="28080" cy="190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52627E07-B726-FCAF-B1ED-AAFCE14AF8D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857181" y="4188164"/>
                <a:ext cx="17172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A90D4316-06ED-FA7F-5389-19833BFE1211}"/>
                  </a:ext>
                </a:extLst>
              </p14:cNvPr>
              <p14:cNvContentPartPr/>
              <p14:nvPr/>
            </p14:nvContentPartPr>
            <p14:xfrm>
              <a:off x="6015221" y="4244324"/>
              <a:ext cx="308520" cy="30168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A90D4316-06ED-FA7F-5389-19833BFE121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943581" y="4100684"/>
                <a:ext cx="452160" cy="58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92479F2C-ED1B-0526-2276-42373C7F7C7B}"/>
                  </a:ext>
                </a:extLst>
              </p14:cNvPr>
              <p14:cNvContentPartPr/>
              <p14:nvPr/>
            </p14:nvContentPartPr>
            <p14:xfrm>
              <a:off x="3131261" y="4416044"/>
              <a:ext cx="497160" cy="16099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92479F2C-ED1B-0526-2276-42373C7F7C7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059261" y="4272044"/>
                <a:ext cx="640800" cy="18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0DAE6072-D16E-FBED-2598-6809054D8CF8}"/>
                  </a:ext>
                </a:extLst>
              </p14:cNvPr>
              <p14:cNvContentPartPr/>
              <p14:nvPr/>
            </p14:nvContentPartPr>
            <p14:xfrm>
              <a:off x="3233141" y="5197604"/>
              <a:ext cx="271080" cy="8280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0DAE6072-D16E-FBED-2598-6809054D8CF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161141" y="5053604"/>
                <a:ext cx="414720" cy="11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D86BDD97-BAB7-EC52-EBCA-68385A3C276E}"/>
                  </a:ext>
                </a:extLst>
              </p14:cNvPr>
              <p14:cNvContentPartPr/>
              <p14:nvPr/>
            </p14:nvContentPartPr>
            <p14:xfrm>
              <a:off x="510101" y="1537844"/>
              <a:ext cx="2967840" cy="132120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D86BDD97-BAB7-EC52-EBCA-68385A3C276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8101" y="1394204"/>
                <a:ext cx="3111480" cy="160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10A45695-E489-FF51-BA16-0445B6544EEC}"/>
                  </a:ext>
                </a:extLst>
              </p14:cNvPr>
              <p14:cNvContentPartPr/>
              <p14:nvPr/>
            </p14:nvContentPartPr>
            <p14:xfrm>
              <a:off x="510101" y="770684"/>
              <a:ext cx="3401280" cy="23889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10A45695-E489-FF51-BA16-0445B6544EE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38101" y="627044"/>
                <a:ext cx="3544920" cy="267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629BE311-84E4-81EA-60F7-F1EEDFA4A3D7}"/>
                  </a:ext>
                </a:extLst>
              </p14:cNvPr>
              <p14:cNvContentPartPr/>
              <p14:nvPr/>
            </p14:nvContentPartPr>
            <p14:xfrm>
              <a:off x="2617541" y="771044"/>
              <a:ext cx="825480" cy="117288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629BE311-84E4-81EA-60F7-F1EEDFA4A3D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545541" y="627044"/>
                <a:ext cx="969120" cy="14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D700F121-AD0B-47CC-1E15-62B90B5D2A61}"/>
                  </a:ext>
                </a:extLst>
              </p14:cNvPr>
              <p14:cNvContentPartPr/>
              <p14:nvPr/>
            </p14:nvContentPartPr>
            <p14:xfrm>
              <a:off x="2329901" y="811004"/>
              <a:ext cx="222840" cy="1148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D700F121-AD0B-47CC-1E15-62B90B5D2A6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258261" y="667364"/>
                <a:ext cx="36648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2DAEF66F-E8FE-2B97-177B-F3F067EF9FE2}"/>
                  </a:ext>
                </a:extLst>
              </p14:cNvPr>
              <p14:cNvContentPartPr/>
              <p14:nvPr/>
            </p14:nvContentPartPr>
            <p14:xfrm>
              <a:off x="1159181" y="915764"/>
              <a:ext cx="515520" cy="5940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2DAEF66F-E8FE-2B97-177B-F3F067EF9FE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87541" y="771764"/>
                <a:ext cx="65916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3B57DAFD-44B8-EAD6-3E96-C81BE2BC1D76}"/>
                  </a:ext>
                </a:extLst>
              </p14:cNvPr>
              <p14:cNvContentPartPr/>
              <p14:nvPr/>
            </p14:nvContentPartPr>
            <p14:xfrm>
              <a:off x="2001581" y="866804"/>
              <a:ext cx="249480" cy="237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3B57DAFD-44B8-EAD6-3E96-C81BE2BC1D7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929941" y="723164"/>
                <a:ext cx="39312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2436F9B5-178B-31EF-6DAF-C45A2EDB731D}"/>
                  </a:ext>
                </a:extLst>
              </p14:cNvPr>
              <p14:cNvContentPartPr/>
              <p14:nvPr/>
            </p14:nvContentPartPr>
            <p14:xfrm>
              <a:off x="2255741" y="845204"/>
              <a:ext cx="166680" cy="216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2436F9B5-178B-31EF-6DAF-C45A2EDB731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184101" y="701204"/>
                <a:ext cx="31032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BAB3E568-827E-9836-932F-69A5EF7D21AB}"/>
                  </a:ext>
                </a:extLst>
              </p14:cNvPr>
              <p14:cNvContentPartPr/>
              <p14:nvPr/>
            </p14:nvContentPartPr>
            <p14:xfrm>
              <a:off x="1141541" y="923324"/>
              <a:ext cx="355680" cy="4968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BAB3E568-827E-9836-932F-69A5EF7D21A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69541" y="779684"/>
                <a:ext cx="49932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D12D6AD8-487A-3511-B25E-2A7B8CB6847D}"/>
                  </a:ext>
                </a:extLst>
              </p14:cNvPr>
              <p14:cNvContentPartPr/>
              <p14:nvPr/>
            </p14:nvContentPartPr>
            <p14:xfrm>
              <a:off x="2001581" y="875804"/>
              <a:ext cx="467280" cy="39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D12D6AD8-487A-3511-B25E-2A7B8CB6847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929941" y="731804"/>
                <a:ext cx="61092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F88E4482-D609-9F3E-3A55-2F17D7584019}"/>
                  </a:ext>
                </a:extLst>
              </p14:cNvPr>
              <p14:cNvContentPartPr/>
              <p14:nvPr/>
            </p14:nvContentPartPr>
            <p14:xfrm>
              <a:off x="2001581" y="867164"/>
              <a:ext cx="48960" cy="648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F88E4482-D609-9F3E-3A55-2F17D758401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929941" y="723164"/>
                <a:ext cx="19260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6A46C305-7EEC-8575-5A88-A1F666D7F4A0}"/>
                  </a:ext>
                </a:extLst>
              </p14:cNvPr>
              <p14:cNvContentPartPr/>
              <p14:nvPr/>
            </p14:nvContentPartPr>
            <p14:xfrm>
              <a:off x="2261861" y="806684"/>
              <a:ext cx="92160" cy="1872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6A46C305-7EEC-8575-5A88-A1F666D7F4A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189861" y="662684"/>
                <a:ext cx="23580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143F86FC-1138-8BE4-5051-CAF6995238DD}"/>
                  </a:ext>
                </a:extLst>
              </p14:cNvPr>
              <p14:cNvContentPartPr/>
              <p14:nvPr/>
            </p14:nvContentPartPr>
            <p14:xfrm>
              <a:off x="1555541" y="806684"/>
              <a:ext cx="1196280" cy="44892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143F86FC-1138-8BE4-5051-CAF6995238D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483901" y="662684"/>
                <a:ext cx="1339920" cy="73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386A251B-D5D4-928A-6165-04E7078A1B74}"/>
                  </a:ext>
                </a:extLst>
              </p14:cNvPr>
              <p14:cNvContentPartPr/>
              <p14:nvPr/>
            </p14:nvContentPartPr>
            <p14:xfrm>
              <a:off x="2261861" y="806684"/>
              <a:ext cx="5760" cy="360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386A251B-D5D4-928A-6165-04E7078A1B7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189861" y="662684"/>
                <a:ext cx="14940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43D6E461-FAA6-B84E-CD36-86C95DED3A33}"/>
                  </a:ext>
                </a:extLst>
              </p14:cNvPr>
              <p14:cNvContentPartPr/>
              <p14:nvPr/>
            </p14:nvContentPartPr>
            <p14:xfrm>
              <a:off x="1508741" y="867164"/>
              <a:ext cx="1343880" cy="51552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43D6E461-FAA6-B84E-CD36-86C95DED3A3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437101" y="723164"/>
                <a:ext cx="1487520" cy="80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E7CC01CC-03A1-7C72-EB6B-AE6AEB62B7D1}"/>
                  </a:ext>
                </a:extLst>
              </p14:cNvPr>
              <p14:cNvContentPartPr/>
              <p14:nvPr/>
            </p14:nvContentPartPr>
            <p14:xfrm>
              <a:off x="2867741" y="867164"/>
              <a:ext cx="16920" cy="1008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E7CC01CC-03A1-7C72-EB6B-AE6AEB62B7D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796101" y="723524"/>
                <a:ext cx="16056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5AE0319A-73C2-0985-5F03-ED7E17A41E32}"/>
                  </a:ext>
                </a:extLst>
              </p14:cNvPr>
              <p14:cNvContentPartPr/>
              <p14:nvPr/>
            </p14:nvContentPartPr>
            <p14:xfrm>
              <a:off x="909341" y="885524"/>
              <a:ext cx="1858320" cy="203580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5AE0319A-73C2-0985-5F03-ED7E17A41E3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37701" y="741524"/>
                <a:ext cx="2001960" cy="23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65CA7356-C15E-C465-5463-A5ADDB2BD94C}"/>
                  </a:ext>
                </a:extLst>
              </p14:cNvPr>
              <p14:cNvContentPartPr/>
              <p14:nvPr/>
            </p14:nvContentPartPr>
            <p14:xfrm>
              <a:off x="547181" y="884804"/>
              <a:ext cx="33840" cy="288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65CA7356-C15E-C465-5463-A5ADDB2BD94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75181" y="741164"/>
                <a:ext cx="17748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A797BB65-C41E-4D48-8C2A-85B7B9F52435}"/>
                  </a:ext>
                </a:extLst>
              </p14:cNvPr>
              <p14:cNvContentPartPr/>
              <p14:nvPr/>
            </p14:nvContentPartPr>
            <p14:xfrm>
              <a:off x="574541" y="894524"/>
              <a:ext cx="172800" cy="795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A797BB65-C41E-4D48-8C2A-85B7B9F5243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02541" y="750884"/>
                <a:ext cx="31644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BF02B2CE-F9F8-59E2-A32C-529E72C8799D}"/>
                  </a:ext>
                </a:extLst>
              </p14:cNvPr>
              <p14:cNvContentPartPr/>
              <p14:nvPr/>
            </p14:nvContentPartPr>
            <p14:xfrm>
              <a:off x="519461" y="917564"/>
              <a:ext cx="260280" cy="20880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BF02B2CE-F9F8-59E2-A32C-529E72C8799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47821" y="773564"/>
                <a:ext cx="40392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5563630F-CBD1-9A6E-2FC7-D30FE6051D3E}"/>
                  </a:ext>
                </a:extLst>
              </p14:cNvPr>
              <p14:cNvContentPartPr/>
              <p14:nvPr/>
            </p14:nvContentPartPr>
            <p14:xfrm>
              <a:off x="515861" y="933764"/>
              <a:ext cx="403200" cy="22788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5563630F-CBD1-9A6E-2FC7-D30FE6051D3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44221" y="789764"/>
                <a:ext cx="546840" cy="5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F9FF1E5C-E34F-0E0D-EFE3-DB1AC7EF0505}"/>
                  </a:ext>
                </a:extLst>
              </p14:cNvPr>
              <p14:cNvContentPartPr/>
              <p14:nvPr/>
            </p14:nvContentPartPr>
            <p14:xfrm>
              <a:off x="651221" y="908564"/>
              <a:ext cx="552600" cy="29952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F9FF1E5C-E34F-0E0D-EFE3-DB1AC7EF050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79581" y="764924"/>
                <a:ext cx="696240" cy="58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7167DEA3-49C4-DBA1-9A20-E61E849A1703}"/>
                  </a:ext>
                </a:extLst>
              </p14:cNvPr>
              <p14:cNvContentPartPr/>
              <p14:nvPr/>
            </p14:nvContentPartPr>
            <p14:xfrm>
              <a:off x="578141" y="908924"/>
              <a:ext cx="759960" cy="43164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7167DEA3-49C4-DBA1-9A20-E61E849A170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06501" y="764924"/>
                <a:ext cx="903600" cy="71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89B46674-61F4-4E99-DBF4-BB22EC2116AD}"/>
                  </a:ext>
                </a:extLst>
              </p14:cNvPr>
              <p14:cNvContentPartPr/>
              <p14:nvPr/>
            </p14:nvContentPartPr>
            <p14:xfrm>
              <a:off x="927701" y="923684"/>
              <a:ext cx="584280" cy="28044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89B46674-61F4-4E99-DBF4-BB22EC2116A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55701" y="779684"/>
                <a:ext cx="727920" cy="5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88EFF9B7-805E-C27C-FD01-7F515BE601C8}"/>
                  </a:ext>
                </a:extLst>
              </p14:cNvPr>
              <p14:cNvContentPartPr/>
              <p14:nvPr/>
            </p14:nvContentPartPr>
            <p14:xfrm>
              <a:off x="810701" y="923324"/>
              <a:ext cx="702720" cy="4557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88EFF9B7-805E-C27C-FD01-7F515BE601C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39061" y="779684"/>
                <a:ext cx="846360" cy="74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96B4DEEB-C37B-99A2-EA02-2122D215CA12}"/>
                  </a:ext>
                </a:extLst>
              </p14:cNvPr>
              <p14:cNvContentPartPr/>
              <p14:nvPr/>
            </p14:nvContentPartPr>
            <p14:xfrm>
              <a:off x="9177101" y="4809524"/>
              <a:ext cx="1834560" cy="10155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96B4DEEB-C37B-99A2-EA02-2122D215CA12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9105101" y="4665524"/>
                <a:ext cx="1978200" cy="13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00A96CD3-21D4-186C-188C-B0F7BE58F478}"/>
                  </a:ext>
                </a:extLst>
              </p14:cNvPr>
              <p14:cNvContentPartPr/>
              <p14:nvPr/>
            </p14:nvContentPartPr>
            <p14:xfrm>
              <a:off x="5132861" y="659084"/>
              <a:ext cx="989640" cy="13791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00A96CD3-21D4-186C-188C-B0F7BE58F47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060861" y="515084"/>
                <a:ext cx="1133280" cy="166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CF2A80B5-71FA-7A50-DE5D-6DFFE5F662B3}"/>
                  </a:ext>
                </a:extLst>
              </p14:cNvPr>
              <p14:cNvContentPartPr/>
              <p14:nvPr/>
            </p14:nvContentPartPr>
            <p14:xfrm>
              <a:off x="5732261" y="1601924"/>
              <a:ext cx="925920" cy="111600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CF2A80B5-71FA-7A50-DE5D-6DFFE5F662B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660621" y="1457924"/>
                <a:ext cx="1069560" cy="14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6D38D17C-1B5E-2510-9D51-62AA359A0C6D}"/>
                  </a:ext>
                </a:extLst>
              </p14:cNvPr>
              <p14:cNvContentPartPr/>
              <p14:nvPr/>
            </p14:nvContentPartPr>
            <p14:xfrm>
              <a:off x="5608781" y="2455124"/>
              <a:ext cx="22680" cy="1872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6D38D17C-1B5E-2510-9D51-62AA359A0C6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536781" y="2311484"/>
                <a:ext cx="16632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D0D91447-7589-1335-39D4-C055BF09AABA}"/>
                  </a:ext>
                </a:extLst>
              </p14:cNvPr>
              <p14:cNvContentPartPr/>
              <p14:nvPr/>
            </p14:nvContentPartPr>
            <p14:xfrm>
              <a:off x="5397101" y="2495084"/>
              <a:ext cx="186120" cy="19872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D0D91447-7589-1335-39D4-C055BF09AAB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325461" y="2351084"/>
                <a:ext cx="329760" cy="4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38D888EE-A90B-14E8-2C27-DCE5B77D649A}"/>
                  </a:ext>
                </a:extLst>
              </p14:cNvPr>
              <p14:cNvContentPartPr/>
              <p14:nvPr/>
            </p14:nvContentPartPr>
            <p14:xfrm>
              <a:off x="5383061" y="2544764"/>
              <a:ext cx="200160" cy="8676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38D888EE-A90B-14E8-2C27-DCE5B77D649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311061" y="2400764"/>
                <a:ext cx="3438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F2EF409F-C0BD-3ECF-EFCA-1FDA13F1E7EA}"/>
                  </a:ext>
                </a:extLst>
              </p14:cNvPr>
              <p14:cNvContentPartPr/>
              <p14:nvPr/>
            </p14:nvContentPartPr>
            <p14:xfrm>
              <a:off x="5165621" y="1911524"/>
              <a:ext cx="654840" cy="7527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F2EF409F-C0BD-3ECF-EFCA-1FDA13F1E7E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093981" y="1767884"/>
                <a:ext cx="798480" cy="10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EDE70F99-246C-C86C-BC88-F35B693CACA2}"/>
                  </a:ext>
                </a:extLst>
              </p14:cNvPr>
              <p14:cNvContentPartPr/>
              <p14:nvPr/>
            </p14:nvContentPartPr>
            <p14:xfrm>
              <a:off x="5655221" y="2103404"/>
              <a:ext cx="180720" cy="27468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EDE70F99-246C-C86C-BC88-F35B693CACA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583221" y="1959404"/>
                <a:ext cx="324360" cy="56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B80B14E4-8A2B-13D8-2FE5-675BFC62CEA1}"/>
                  </a:ext>
                </a:extLst>
              </p14:cNvPr>
              <p14:cNvContentPartPr/>
              <p14:nvPr/>
            </p14:nvContentPartPr>
            <p14:xfrm>
              <a:off x="5918381" y="2033564"/>
              <a:ext cx="407160" cy="57348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B80B14E4-8A2B-13D8-2FE5-675BFC62CEA1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846741" y="1889924"/>
                <a:ext cx="550800" cy="86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1F48C5C0-35DC-753E-34BE-7ED6001EB800}"/>
                  </a:ext>
                </a:extLst>
              </p14:cNvPr>
              <p14:cNvContentPartPr/>
              <p14:nvPr/>
            </p14:nvContentPartPr>
            <p14:xfrm>
              <a:off x="5763941" y="1805324"/>
              <a:ext cx="736920" cy="92952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1F48C5C0-35DC-753E-34BE-7ED6001EB80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692301" y="1661324"/>
                <a:ext cx="880560" cy="12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1584B6AF-C531-7C5C-3625-B5211CFFC656}"/>
                  </a:ext>
                </a:extLst>
              </p14:cNvPr>
              <p14:cNvContentPartPr/>
              <p14:nvPr/>
            </p14:nvContentPartPr>
            <p14:xfrm>
              <a:off x="528821" y="817484"/>
              <a:ext cx="2769840" cy="3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1584B6AF-C531-7C5C-3625-B5211CFFC65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57181" y="673844"/>
                <a:ext cx="291348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D4176FF4-0605-947A-036C-689F1E329AFC}"/>
                  </a:ext>
                </a:extLst>
              </p14:cNvPr>
              <p14:cNvContentPartPr/>
              <p14:nvPr/>
            </p14:nvContentPartPr>
            <p14:xfrm>
              <a:off x="528821" y="759884"/>
              <a:ext cx="2762280" cy="3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D4176FF4-0605-947A-036C-689F1E329AF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57181" y="615884"/>
                <a:ext cx="290592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423FE356-0807-9DC0-0523-8FD5CE74159F}"/>
                  </a:ext>
                </a:extLst>
              </p14:cNvPr>
              <p14:cNvContentPartPr/>
              <p14:nvPr/>
            </p14:nvContentPartPr>
            <p14:xfrm>
              <a:off x="6515981" y="1770764"/>
              <a:ext cx="360" cy="3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423FE356-0807-9DC0-0523-8FD5CE74159F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444341" y="1626764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EC9CC9A0-2F75-B9FA-9969-C99109A2CDFC}"/>
                  </a:ext>
                </a:extLst>
              </p14:cNvPr>
              <p14:cNvContentPartPr/>
              <p14:nvPr/>
            </p14:nvContentPartPr>
            <p14:xfrm>
              <a:off x="456101" y="824324"/>
              <a:ext cx="360" cy="64872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EC9CC9A0-2F75-B9FA-9969-C99109A2CDFC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84101" y="680324"/>
                <a:ext cx="144000" cy="9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F2504ECB-B1A9-AE60-5B00-C6F08C45D2C4}"/>
                  </a:ext>
                </a:extLst>
              </p14:cNvPr>
              <p14:cNvContentPartPr/>
              <p14:nvPr/>
            </p14:nvContentPartPr>
            <p14:xfrm>
              <a:off x="2836781" y="4012408"/>
              <a:ext cx="375120" cy="69768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F2504ECB-B1A9-AE60-5B00-C6F08C45D2C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765141" y="3868408"/>
                <a:ext cx="518760" cy="9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7D972A0D-D15C-C875-4207-2C1544A6AAC5}"/>
                  </a:ext>
                </a:extLst>
              </p14:cNvPr>
              <p14:cNvContentPartPr/>
              <p14:nvPr/>
            </p14:nvContentPartPr>
            <p14:xfrm>
              <a:off x="3108581" y="4061368"/>
              <a:ext cx="587520" cy="23184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7D972A0D-D15C-C875-4207-2C1544A6AAC5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036941" y="3917728"/>
                <a:ext cx="731160" cy="51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41FF7557-562E-3B69-9758-64D6CA968942}"/>
                  </a:ext>
                </a:extLst>
              </p14:cNvPr>
              <p14:cNvContentPartPr/>
              <p14:nvPr/>
            </p14:nvContentPartPr>
            <p14:xfrm>
              <a:off x="3175901" y="3936448"/>
              <a:ext cx="619200" cy="50040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41FF7557-562E-3B69-9758-64D6CA968942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104261" y="3792808"/>
                <a:ext cx="762840" cy="788040"/>
              </a:xfrm>
              <a:prstGeom prst="rect">
                <a:avLst/>
              </a:prstGeom>
            </p:spPr>
          </p:pic>
        </mc:Fallback>
      </mc:AlternateContent>
      <p:sp>
        <p:nvSpPr>
          <p:cNvPr id="222" name="Rectangle 221">
            <a:extLst>
              <a:ext uri="{FF2B5EF4-FFF2-40B4-BE49-F238E27FC236}">
                <a16:creationId xmlns:a16="http://schemas.microsoft.com/office/drawing/2014/main" id="{C45F129E-6CCC-0008-555A-24FD2AA2EE4B}"/>
              </a:ext>
            </a:extLst>
          </p:cNvPr>
          <p:cNvSpPr/>
          <p:nvPr/>
        </p:nvSpPr>
        <p:spPr>
          <a:xfrm>
            <a:off x="401021" y="4409496"/>
            <a:ext cx="2031840" cy="1696112"/>
          </a:xfrm>
          <a:prstGeom prst="rect">
            <a:avLst/>
          </a:prstGeom>
          <a:solidFill>
            <a:schemeClr val="bg1"/>
          </a:solidFill>
          <a:ln>
            <a:solidFill>
              <a:srgbClr val="ACC7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6A8E56-6B9B-83A5-743C-1236247EF153}"/>
              </a:ext>
            </a:extLst>
          </p:cNvPr>
          <p:cNvSpPr/>
          <p:nvPr/>
        </p:nvSpPr>
        <p:spPr>
          <a:xfrm>
            <a:off x="587501" y="4809524"/>
            <a:ext cx="182880" cy="182880"/>
          </a:xfrm>
          <a:prstGeom prst="rect">
            <a:avLst/>
          </a:prstGeom>
          <a:solidFill>
            <a:srgbClr val="CECEE6"/>
          </a:solidFill>
          <a:ln>
            <a:solidFill>
              <a:srgbClr val="CECE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229B4B-FF3A-41AA-7C94-09D644C2FCB5}"/>
              </a:ext>
            </a:extLst>
          </p:cNvPr>
          <p:cNvSpPr/>
          <p:nvPr/>
        </p:nvSpPr>
        <p:spPr>
          <a:xfrm>
            <a:off x="596861" y="5192924"/>
            <a:ext cx="182880" cy="182880"/>
          </a:xfrm>
          <a:prstGeom prst="rect">
            <a:avLst/>
          </a:prstGeom>
          <a:solidFill>
            <a:srgbClr val="ABEEEA"/>
          </a:solidFill>
          <a:ln>
            <a:solidFill>
              <a:srgbClr val="ABEE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5A502E-FD26-2273-87F4-2BF17F5CA6F2}"/>
              </a:ext>
            </a:extLst>
          </p:cNvPr>
          <p:cNvSpPr/>
          <p:nvPr/>
        </p:nvSpPr>
        <p:spPr>
          <a:xfrm>
            <a:off x="596861" y="5597204"/>
            <a:ext cx="182880" cy="182880"/>
          </a:xfrm>
          <a:prstGeom prst="rect">
            <a:avLst/>
          </a:prstGeom>
          <a:solidFill>
            <a:srgbClr val="C1E5C1"/>
          </a:solidFill>
          <a:ln>
            <a:solidFill>
              <a:srgbClr val="C1E5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D0B3D1-DD7A-A739-7F39-678FAA4E8822}"/>
              </a:ext>
            </a:extLst>
          </p:cNvPr>
          <p:cNvSpPr txBox="1"/>
          <p:nvPr/>
        </p:nvSpPr>
        <p:spPr>
          <a:xfrm>
            <a:off x="880541" y="4710088"/>
            <a:ext cx="2331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Mature Framework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(~10–25+ years)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590849-F112-8EFC-C8AE-B5B1765B0916}"/>
              </a:ext>
            </a:extLst>
          </p:cNvPr>
          <p:cNvSpPr txBox="1"/>
          <p:nvPr/>
        </p:nvSpPr>
        <p:spPr>
          <a:xfrm>
            <a:off x="835901" y="5101860"/>
            <a:ext cx="2331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Evolving Framework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(~5–15 years)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F7B9D8-9BDC-1CAC-C0CE-FA530F76EB6B}"/>
              </a:ext>
            </a:extLst>
          </p:cNvPr>
          <p:cNvSpPr txBox="1"/>
          <p:nvPr/>
        </p:nvSpPr>
        <p:spPr>
          <a:xfrm>
            <a:off x="823841" y="5487315"/>
            <a:ext cx="2331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Emerging Framework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(&gt;10 years)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0C773D4-2C1C-56AE-73DA-C7E05EABD5C9}"/>
              </a:ext>
            </a:extLst>
          </p:cNvPr>
          <p:cNvCxnSpPr>
            <a:cxnSpLocks/>
          </p:cNvCxnSpPr>
          <p:nvPr/>
        </p:nvCxnSpPr>
        <p:spPr>
          <a:xfrm flipH="1">
            <a:off x="10880801" y="5444358"/>
            <a:ext cx="47069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46366C-792E-F637-ECCA-C654CF36DFD1}"/>
              </a:ext>
            </a:extLst>
          </p:cNvPr>
          <p:cNvCxnSpPr>
            <a:cxnSpLocks/>
          </p:cNvCxnSpPr>
          <p:nvPr/>
        </p:nvCxnSpPr>
        <p:spPr>
          <a:xfrm flipV="1">
            <a:off x="11342254" y="5084564"/>
            <a:ext cx="0" cy="3770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53CB838-4A15-D023-1A7C-A5EA97AF462F}"/>
                  </a:ext>
                </a:extLst>
              </p14:cNvPr>
              <p14:cNvContentPartPr/>
              <p14:nvPr/>
            </p14:nvContentPartPr>
            <p14:xfrm>
              <a:off x="8139393" y="2333418"/>
              <a:ext cx="799200" cy="559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53CB838-4A15-D023-1A7C-A5EA97AF462F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8067753" y="2189778"/>
                <a:ext cx="942840" cy="846720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A6A829E6-7942-6190-1C50-A0023D2C19F6}"/>
              </a:ext>
            </a:extLst>
          </p:cNvPr>
          <p:cNvPicPr>
            <a:picLocks noChangeAspect="1"/>
          </p:cNvPicPr>
          <p:nvPr/>
        </p:nvPicPr>
        <p:blipFill>
          <a:blip r:embed="rId1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64354" y="4665371"/>
            <a:ext cx="469163" cy="4691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AE0F687-9CBF-AF04-D569-84D3E27C6507}"/>
              </a:ext>
            </a:extLst>
          </p:cNvPr>
          <p:cNvPicPr>
            <a:picLocks noChangeAspect="1"/>
          </p:cNvPicPr>
          <p:nvPr/>
        </p:nvPicPr>
        <p:blipFill>
          <a:blip r:embed="rId157">
            <a:extLst>
              <a:ext uri="{BEBA8EAE-BF5A-486C-A8C5-ECC9F3942E4B}">
                <a14:imgProps xmlns:a14="http://schemas.microsoft.com/office/drawing/2010/main">
                  <a14:imgLayer r:embed="rId15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047" y="3775570"/>
            <a:ext cx="822156" cy="822156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F47BB54-E962-15BF-D41C-0DEA1C3536E8}"/>
              </a:ext>
            </a:extLst>
          </p:cNvPr>
          <p:cNvCxnSpPr/>
          <p:nvPr/>
        </p:nvCxnSpPr>
        <p:spPr>
          <a:xfrm flipH="1" flipV="1">
            <a:off x="9670148" y="4213828"/>
            <a:ext cx="663609" cy="88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63EEA0A5-67F0-9C37-E7D7-DC5F7CEB608A}"/>
              </a:ext>
            </a:extLst>
          </p:cNvPr>
          <p:cNvPicPr>
            <a:picLocks noChangeAspect="1"/>
          </p:cNvPicPr>
          <p:nvPr/>
        </p:nvPicPr>
        <p:blipFill>
          <a:blip r:embed="rId1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155" y="4438009"/>
            <a:ext cx="466341" cy="471319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B56A038-2CF7-1936-67CF-F5509A3F3EF9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5340496" y="4395164"/>
            <a:ext cx="983245" cy="2785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B6B84F5E-0BEF-CEC7-BAA2-4D161A451917}"/>
              </a:ext>
            </a:extLst>
          </p:cNvPr>
          <p:cNvPicPr>
            <a:picLocks noChangeAspect="1"/>
          </p:cNvPicPr>
          <p:nvPr/>
        </p:nvPicPr>
        <p:blipFill>
          <a:blip r:embed="rId1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" t="6060" r="6405" b="5073"/>
          <a:stretch>
            <a:fillRect/>
          </a:stretch>
        </p:blipFill>
        <p:spPr>
          <a:xfrm>
            <a:off x="7612900" y="3700111"/>
            <a:ext cx="443521" cy="464285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FCA291C-E9A7-1975-CC5F-8977B6B4EC8E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7834661" y="3250088"/>
            <a:ext cx="0" cy="4500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C755F24E-7E30-6648-5892-D9ABAB12B755}"/>
              </a:ext>
            </a:extLst>
          </p:cNvPr>
          <p:cNvPicPr>
            <a:picLocks noChangeAspect="1"/>
          </p:cNvPicPr>
          <p:nvPr/>
        </p:nvPicPr>
        <p:blipFill>
          <a:blip r:embed="rId1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8102" y="3490288"/>
            <a:ext cx="436083" cy="436083"/>
          </a:xfrm>
          <a:prstGeom prst="rect">
            <a:avLst/>
          </a:prstGeom>
          <a:ln>
            <a:noFill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F979172-7176-1F36-F878-A70B3AC52560}"/>
              </a:ext>
            </a:extLst>
          </p:cNvPr>
          <p:cNvCxnSpPr>
            <a:cxnSpLocks/>
            <a:stCxn id="37" idx="2"/>
          </p:cNvCxnSpPr>
          <p:nvPr/>
        </p:nvCxnSpPr>
        <p:spPr>
          <a:xfrm flipH="1">
            <a:off x="3825572" y="3926371"/>
            <a:ext cx="550572" cy="4350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9463B3D-779C-1D12-F991-A83F346B5F40}"/>
              </a:ext>
            </a:extLst>
          </p:cNvPr>
          <p:cNvCxnSpPr>
            <a:cxnSpLocks/>
            <a:stCxn id="37" idx="2"/>
          </p:cNvCxnSpPr>
          <p:nvPr/>
        </p:nvCxnSpPr>
        <p:spPr>
          <a:xfrm flipH="1">
            <a:off x="3477941" y="3926371"/>
            <a:ext cx="898203" cy="15721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204CAA-7497-E491-886E-E0BE3621CC59}"/>
              </a:ext>
            </a:extLst>
          </p:cNvPr>
          <p:cNvCxnSpPr>
            <a:cxnSpLocks/>
            <a:stCxn id="37" idx="2"/>
          </p:cNvCxnSpPr>
          <p:nvPr/>
        </p:nvCxnSpPr>
        <p:spPr>
          <a:xfrm flipH="1">
            <a:off x="3298661" y="3926371"/>
            <a:ext cx="1077483" cy="4078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1B38F554-7DED-4D32-49C2-3789A43CC7B4}"/>
              </a:ext>
            </a:extLst>
          </p:cNvPr>
          <p:cNvPicPr>
            <a:picLocks noChangeAspect="1"/>
          </p:cNvPicPr>
          <p:nvPr/>
        </p:nvPicPr>
        <p:blipFill>
          <a:blip r:embed="rId1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" t="1828" r="3412" b="1799"/>
          <a:stretch>
            <a:fillRect/>
          </a:stretch>
        </p:blipFill>
        <p:spPr>
          <a:xfrm>
            <a:off x="4320341" y="5241513"/>
            <a:ext cx="480600" cy="476550"/>
          </a:xfrm>
          <a:prstGeom prst="rect">
            <a:avLst/>
          </a:prstGeom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535156D-257C-8566-81FF-27B80A4B50B7}"/>
              </a:ext>
            </a:extLst>
          </p:cNvPr>
          <p:cNvCxnSpPr>
            <a:cxnSpLocks/>
            <a:stCxn id="51" idx="1"/>
          </p:cNvCxnSpPr>
          <p:nvPr/>
        </p:nvCxnSpPr>
        <p:spPr>
          <a:xfrm flipH="1" flipV="1">
            <a:off x="4062857" y="4983756"/>
            <a:ext cx="257484" cy="496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D9864D1-759F-F352-5226-E6C6123C34A0}"/>
              </a:ext>
            </a:extLst>
          </p:cNvPr>
          <p:cNvPicPr>
            <a:picLocks noChangeAspect="1"/>
          </p:cNvPicPr>
          <p:nvPr/>
        </p:nvPicPr>
        <p:blipFill>
          <a:blip r:embed="rId1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" t="7158" r="7026" b="8309"/>
          <a:stretch>
            <a:fillRect/>
          </a:stretch>
        </p:blipFill>
        <p:spPr>
          <a:xfrm>
            <a:off x="7338845" y="4902047"/>
            <a:ext cx="486509" cy="478881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83F6CA7-461F-6231-1A51-E4DC2A65495E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6473861" y="4533404"/>
            <a:ext cx="864984" cy="6080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4" name="Picture 103"/>
          <p:cNvPicPr>
            <a:picLocks noChangeAspect="1"/>
          </p:cNvPicPr>
          <p:nvPr/>
        </p:nvPicPr>
        <p:blipFill rotWithShape="1">
          <a:blip r:embed="rId1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5" t="39164" r="12995" b="40758"/>
          <a:stretch/>
        </p:blipFill>
        <p:spPr>
          <a:xfrm>
            <a:off x="10434884" y="707020"/>
            <a:ext cx="1258939" cy="33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92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28AF0A3-1D05-8747-8ABB-282831D96E16}"/>
              </a:ext>
            </a:extLst>
          </p:cNvPr>
          <p:cNvGrpSpPr/>
          <p:nvPr/>
        </p:nvGrpSpPr>
        <p:grpSpPr>
          <a:xfrm>
            <a:off x="677144" y="811703"/>
            <a:ext cx="1327266" cy="45719"/>
            <a:chOff x="780188" y="584199"/>
            <a:chExt cx="1244080" cy="1692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5C81CDB-6243-B74F-B8D2-B568EB53B805}"/>
                </a:ext>
              </a:extLst>
            </p:cNvPr>
            <p:cNvGrpSpPr/>
            <p:nvPr/>
          </p:nvGrpSpPr>
          <p:grpSpPr>
            <a:xfrm flipH="1">
              <a:off x="780188" y="668837"/>
              <a:ext cx="1089205" cy="0"/>
              <a:chOff x="5512299" y="2857364"/>
              <a:chExt cx="2334806" cy="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ADC0720F-2C6A-DD4E-BB59-8ECA3BA4A53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6096001" y="2273662"/>
                <a:ext cx="0" cy="1167403"/>
              </a:xfrm>
              <a:prstGeom prst="line">
                <a:avLst/>
              </a:prstGeom>
              <a:ln w="127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20E6E702-58FB-9243-A123-69BC0704A7F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7263404" y="2273662"/>
                <a:ext cx="0" cy="1167403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768A04E-C596-DA49-A7F8-74D563DFE2B0}"/>
                </a:ext>
              </a:extLst>
            </p:cNvPr>
            <p:cNvSpPr txBox="1"/>
            <p:nvPr/>
          </p:nvSpPr>
          <p:spPr>
            <a:xfrm>
              <a:off x="2024203" y="584199"/>
              <a:ext cx="65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endParaRPr lang="en-US" sz="1100" dirty="0">
                <a:solidFill>
                  <a:schemeClr val="accent6"/>
                </a:solidFill>
                <a:latin typeface="Raleway Medium" panose="020B0503030101060003" pitchFamily="34" charset="77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533434" y="330547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Raleway" panose="020B0604020202020204" charset="0"/>
              </a:rPr>
              <a:t>Digital Infrastructure as a New Pillar of Critical Mineral Supply Security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648099" y="1052736"/>
            <a:ext cx="3431677" cy="5070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latin typeface="Raleway" panose="020B0604020202020204" charset="0"/>
              </a:rPr>
              <a:t>Critical mineral resilience now depends on digital infrastructure that reduces uncertainty, enables certification, and makes supply chains </a:t>
            </a:r>
            <a:r>
              <a:rPr lang="en-US" sz="700" b="1" dirty="0" smtClean="0">
                <a:latin typeface="Raleway" panose="020B0604020202020204" charset="0"/>
              </a:rPr>
              <a:t>financeable </a:t>
            </a:r>
            <a:r>
              <a:rPr lang="en-US" sz="700" b="1" dirty="0">
                <a:latin typeface="Raleway" panose="020B0604020202020204" charset="0"/>
              </a:rPr>
              <a:t>alongside physical assets.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328426029"/>
              </p:ext>
            </p:extLst>
          </p:nvPr>
        </p:nvGraphicFramePr>
        <p:xfrm>
          <a:off x="119336" y="4149080"/>
          <a:ext cx="4194720" cy="2521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ectangle 15"/>
          <p:cNvSpPr/>
          <p:nvPr/>
        </p:nvSpPr>
        <p:spPr>
          <a:xfrm>
            <a:off x="643983" y="3583525"/>
            <a:ext cx="29576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Raleway" panose="020B0604020202020204" charset="0"/>
              </a:rPr>
              <a:t>AI as Digital Infrastructure for Resilient Critical Mineral Supply Chains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80383" y="1773709"/>
            <a:ext cx="88086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latin typeface="Raleway" panose="020B0604020202020204" charset="0"/>
              </a:rPr>
              <a:t>Blockchain</a:t>
            </a:r>
            <a:r>
              <a:rPr lang="en-US" sz="1400" b="1" dirty="0">
                <a:latin typeface="Raleway" panose="020B0604020202020204" charset="0"/>
              </a:rPr>
              <a:t>-Based Traceability as a Pre-Condition for Bankable Critical Mineral Supply Chains</a:t>
            </a:r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2254274098"/>
              </p:ext>
            </p:extLst>
          </p:nvPr>
        </p:nvGraphicFramePr>
        <p:xfrm>
          <a:off x="507257" y="2183397"/>
          <a:ext cx="10891464" cy="674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5" name="Left Brace 24"/>
          <p:cNvSpPr/>
          <p:nvPr/>
        </p:nvSpPr>
        <p:spPr>
          <a:xfrm rot="16200000">
            <a:off x="5878288" y="-1876864"/>
            <a:ext cx="219910" cy="10081121"/>
          </a:xfrm>
          <a:prstGeom prst="leftBrace">
            <a:avLst>
              <a:gd name="adj1" fmla="val 8333"/>
              <a:gd name="adj2" fmla="val 5017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829254" y="3374822"/>
            <a:ext cx="4317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i="1" dirty="0">
                <a:latin typeface="Raleway" panose="020B0604020202020204" charset="0"/>
              </a:rPr>
              <a:t>Global Battery Alliance (GBA) – Battery Passport</a:t>
            </a:r>
          </a:p>
          <a:p>
            <a:r>
              <a:rPr lang="en-US" sz="1200" i="1" dirty="0" smtClean="0">
                <a:latin typeface="Raleway" panose="020B0604020202020204" charset="0"/>
              </a:rPr>
              <a:t>One </a:t>
            </a:r>
            <a:r>
              <a:rPr lang="en-US" sz="1200" i="1" dirty="0">
                <a:latin typeface="Raleway" panose="020B0604020202020204" charset="0"/>
              </a:rPr>
              <a:t>shared digital passport (verifiable, auditable, portable)</a:t>
            </a:r>
          </a:p>
        </p:txBody>
      </p: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482443195"/>
              </p:ext>
            </p:extLst>
          </p:nvPr>
        </p:nvGraphicFramePr>
        <p:xfrm>
          <a:off x="4892240" y="4798568"/>
          <a:ext cx="6768752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Rectangle 7"/>
          <p:cNvSpPr/>
          <p:nvPr/>
        </p:nvSpPr>
        <p:spPr>
          <a:xfrm>
            <a:off x="4892240" y="4235733"/>
            <a:ext cx="68952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Raleway" panose="020B0604020202020204" charset="0"/>
              </a:rPr>
              <a:t>AI makes new mineral supply </a:t>
            </a:r>
            <a:r>
              <a:rPr lang="en-US" sz="1200" b="1" dirty="0">
                <a:latin typeface="Raleway" panose="020B0604020202020204" charset="0"/>
              </a:rPr>
              <a:t>possible</a:t>
            </a:r>
            <a:r>
              <a:rPr lang="en-US" sz="1200" dirty="0">
                <a:latin typeface="Raleway" panose="020B0604020202020204" charset="0"/>
              </a:rPr>
              <a:t>, </a:t>
            </a:r>
            <a:r>
              <a:rPr lang="en-US" sz="1200" dirty="0" err="1">
                <a:latin typeface="Raleway" panose="020B0604020202020204" charset="0"/>
              </a:rPr>
              <a:t>blockchain</a:t>
            </a:r>
            <a:r>
              <a:rPr lang="en-US" sz="1200" dirty="0">
                <a:latin typeface="Raleway" panose="020B0604020202020204" charset="0"/>
              </a:rPr>
              <a:t> makes it</a:t>
            </a:r>
            <a:r>
              <a:rPr lang="en-US" sz="1200" b="1" dirty="0">
                <a:latin typeface="Raleway" panose="020B0604020202020204" charset="0"/>
              </a:rPr>
              <a:t> </a:t>
            </a:r>
            <a:r>
              <a:rPr lang="en-US" sz="1200" b="1" dirty="0" smtClean="0">
                <a:latin typeface="Raleway" panose="020B0604020202020204" charset="0"/>
              </a:rPr>
              <a:t>transparent</a:t>
            </a:r>
            <a:r>
              <a:rPr lang="en-US" sz="1200" dirty="0" smtClean="0">
                <a:latin typeface="Raleway" panose="020B0604020202020204" charset="0"/>
              </a:rPr>
              <a:t>, </a:t>
            </a:r>
            <a:r>
              <a:rPr lang="en-US" sz="1200" dirty="0">
                <a:latin typeface="Raleway" panose="020B0604020202020204" charset="0"/>
              </a:rPr>
              <a:t>and together they make it </a:t>
            </a:r>
            <a:r>
              <a:rPr lang="en-US" sz="1200" b="1" dirty="0">
                <a:latin typeface="Raleway" panose="020B0604020202020204" charset="0"/>
              </a:rPr>
              <a:t>financeable.</a:t>
            </a:r>
          </a:p>
        </p:txBody>
      </p:sp>
    </p:spTree>
    <p:extLst>
      <p:ext uri="{BB962C8B-B14F-4D97-AF65-F5344CB8AC3E}">
        <p14:creationId xmlns:p14="http://schemas.microsoft.com/office/powerpoint/2010/main" val="269951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4326" y="1769193"/>
            <a:ext cx="276229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b="1" i="1" dirty="0">
                <a:latin typeface="Raleway" panose="020B0604020202020204" charset="0"/>
              </a:rPr>
              <a:t>Downstream trust and compliance gaps</a:t>
            </a:r>
          </a:p>
        </p:txBody>
      </p:sp>
      <p:sp>
        <p:nvSpPr>
          <p:cNvPr id="8" name="Rectangle 7"/>
          <p:cNvSpPr/>
          <p:nvPr/>
        </p:nvSpPr>
        <p:spPr>
          <a:xfrm>
            <a:off x="263352" y="260648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Raleway" panose="020B0604020202020204" charset="0"/>
              </a:rPr>
              <a:t>Digital Infrastructure as a New Pillar of Critical Mineral Supply Security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28AF0A3-1D05-8747-8ABB-282831D96E16}"/>
              </a:ext>
            </a:extLst>
          </p:cNvPr>
          <p:cNvGrpSpPr/>
          <p:nvPr/>
        </p:nvGrpSpPr>
        <p:grpSpPr>
          <a:xfrm>
            <a:off x="407368" y="639747"/>
            <a:ext cx="1327266" cy="45719"/>
            <a:chOff x="780188" y="584199"/>
            <a:chExt cx="1244080" cy="16927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5C81CDB-6243-B74F-B8D2-B568EB53B805}"/>
                </a:ext>
              </a:extLst>
            </p:cNvPr>
            <p:cNvGrpSpPr/>
            <p:nvPr/>
          </p:nvGrpSpPr>
          <p:grpSpPr>
            <a:xfrm flipH="1">
              <a:off x="780188" y="668837"/>
              <a:ext cx="1089205" cy="0"/>
              <a:chOff x="5512299" y="2857364"/>
              <a:chExt cx="2334806" cy="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DC0720F-2C6A-DD4E-BB59-8ECA3BA4A53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6096001" y="2273662"/>
                <a:ext cx="0" cy="1167403"/>
              </a:xfrm>
              <a:prstGeom prst="line">
                <a:avLst/>
              </a:prstGeom>
              <a:ln w="127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0E6E702-58FB-9243-A123-69BC0704A7F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7263404" y="2273662"/>
                <a:ext cx="0" cy="1167403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768A04E-C596-DA49-A7F8-74D563DFE2B0}"/>
                </a:ext>
              </a:extLst>
            </p:cNvPr>
            <p:cNvSpPr txBox="1"/>
            <p:nvPr/>
          </p:nvSpPr>
          <p:spPr>
            <a:xfrm>
              <a:off x="2024203" y="584199"/>
              <a:ext cx="65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endParaRPr lang="en-US" sz="1100" dirty="0">
                <a:solidFill>
                  <a:schemeClr val="accent6"/>
                </a:solidFill>
                <a:latin typeface="Raleway Medium" panose="020B0503030101060003" pitchFamily="34" charset="77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981889" y="1769193"/>
            <a:ext cx="193674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b="1" i="1" dirty="0" smtClean="0">
                <a:latin typeface="Raleway" panose="020B0604020202020204" charset="0"/>
              </a:rPr>
              <a:t>Financing &amp; Bankability risk</a:t>
            </a:r>
            <a:endParaRPr lang="en-US" sz="1050" b="1" i="1" dirty="0">
              <a:latin typeface="Raleway" panose="020B0604020202020204" charset="0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06616730"/>
              </p:ext>
            </p:extLst>
          </p:nvPr>
        </p:nvGraphicFramePr>
        <p:xfrm>
          <a:off x="408271" y="2157588"/>
          <a:ext cx="7776864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ectangle 15"/>
          <p:cNvSpPr/>
          <p:nvPr/>
        </p:nvSpPr>
        <p:spPr>
          <a:xfrm>
            <a:off x="648099" y="937160"/>
            <a:ext cx="10873208" cy="5574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Raleway" panose="020B0604020202020204" charset="0"/>
              </a:rPr>
              <a:t>Critical mineral resilience now depends on digital infrastructure that reduces uncertainty, enables certification, and makes supply chains </a:t>
            </a:r>
            <a:r>
              <a:rPr lang="en-US" sz="1400" dirty="0" smtClean="0">
                <a:latin typeface="Raleway" panose="020B0604020202020204" charset="0"/>
              </a:rPr>
              <a:t>financeable </a:t>
            </a:r>
            <a:r>
              <a:rPr lang="en-US" sz="1400" dirty="0">
                <a:latin typeface="Raleway" panose="020B0604020202020204" charset="0"/>
              </a:rPr>
              <a:t>alongside physical assets.</a:t>
            </a:r>
          </a:p>
        </p:txBody>
      </p:sp>
    </p:spTree>
    <p:extLst>
      <p:ext uri="{BB962C8B-B14F-4D97-AF65-F5344CB8AC3E}">
        <p14:creationId xmlns:p14="http://schemas.microsoft.com/office/powerpoint/2010/main" val="291926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368" y="37738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Raleway" panose="020B0604020202020204" charset="0"/>
              </a:rPr>
              <a:t>Digital Infrastructure as a New Pillar of Critical Mineral Supply Security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8AF0A3-1D05-8747-8ABB-282831D96E16}"/>
              </a:ext>
            </a:extLst>
          </p:cNvPr>
          <p:cNvGrpSpPr/>
          <p:nvPr/>
        </p:nvGrpSpPr>
        <p:grpSpPr>
          <a:xfrm>
            <a:off x="511913" y="788842"/>
            <a:ext cx="1327266" cy="45719"/>
            <a:chOff x="780188" y="584199"/>
            <a:chExt cx="1244080" cy="16927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5C81CDB-6243-B74F-B8D2-B568EB53B805}"/>
                </a:ext>
              </a:extLst>
            </p:cNvPr>
            <p:cNvGrpSpPr/>
            <p:nvPr/>
          </p:nvGrpSpPr>
          <p:grpSpPr>
            <a:xfrm flipH="1">
              <a:off x="780188" y="668837"/>
              <a:ext cx="1089205" cy="0"/>
              <a:chOff x="5512299" y="2857364"/>
              <a:chExt cx="2334806" cy="0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DC0720F-2C6A-DD4E-BB59-8ECA3BA4A53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6096001" y="2273662"/>
                <a:ext cx="0" cy="1167403"/>
              </a:xfrm>
              <a:prstGeom prst="line">
                <a:avLst/>
              </a:prstGeom>
              <a:ln w="127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20E6E702-58FB-9243-A123-69BC0704A7F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7263404" y="2273662"/>
                <a:ext cx="0" cy="1167403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768A04E-C596-DA49-A7F8-74D563DFE2B0}"/>
                </a:ext>
              </a:extLst>
            </p:cNvPr>
            <p:cNvSpPr txBox="1"/>
            <p:nvPr/>
          </p:nvSpPr>
          <p:spPr>
            <a:xfrm>
              <a:off x="2024203" y="584199"/>
              <a:ext cx="65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endParaRPr lang="en-US" sz="1100" dirty="0">
                <a:solidFill>
                  <a:schemeClr val="accent6"/>
                </a:solidFill>
                <a:latin typeface="Raleway Medium" panose="020B0503030101060003" pitchFamily="34" charset="77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4817795" y="1133139"/>
            <a:ext cx="432048" cy="237972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>
                <a:latin typeface="Raleway" panose="020B0604020202020204" charset="0"/>
              </a:rPr>
              <a:t>Upstream uncertainty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0521" y="1754058"/>
            <a:ext cx="12961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Raleway" panose="020B0604020202020204" charset="0"/>
              </a:rPr>
              <a:t>Markets alone cannot solve this </a:t>
            </a:r>
            <a:r>
              <a:rPr lang="en-US" sz="1200" dirty="0" smtClean="0">
                <a:latin typeface="Raleway" panose="020B0604020202020204" charset="0"/>
              </a:rPr>
              <a:t> </a:t>
            </a:r>
            <a:r>
              <a:rPr lang="en-US" sz="1200" b="1" dirty="0">
                <a:latin typeface="Raleway" panose="020B0604020202020204" charset="0"/>
              </a:rPr>
              <a:t>digital infrastructure is required</a:t>
            </a:r>
            <a:r>
              <a:rPr lang="en-US" sz="1200" dirty="0">
                <a:latin typeface="Raleway" panose="020B060402020202020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655429" y="1133828"/>
            <a:ext cx="432048" cy="237903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200" dirty="0">
                <a:latin typeface="Raleway" panose="020B0604020202020204" charset="0"/>
              </a:rPr>
              <a:t>Downstream trust and compliance gaps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07090" y="1720670"/>
            <a:ext cx="14107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Raleway" panose="020B0604020202020204" charset="0"/>
              </a:rPr>
              <a:t>– Low discovery success rates</a:t>
            </a:r>
            <a:br>
              <a:rPr lang="en-US" sz="1100" dirty="0">
                <a:latin typeface="Raleway" panose="020B0604020202020204" charset="0"/>
              </a:rPr>
            </a:br>
            <a:r>
              <a:rPr lang="en-US" sz="1100" dirty="0">
                <a:latin typeface="Raleway" panose="020B0604020202020204" charset="0"/>
              </a:rPr>
              <a:t>– Long lead times (8–15 years)</a:t>
            </a:r>
            <a:br>
              <a:rPr lang="en-US" sz="1100" dirty="0">
                <a:latin typeface="Raleway" panose="020B0604020202020204" charset="0"/>
              </a:rPr>
            </a:br>
            <a:r>
              <a:rPr lang="en-US" sz="1100" dirty="0">
                <a:latin typeface="Raleway" panose="020B0604020202020204" charset="0"/>
              </a:rPr>
              <a:t>– High geological and capital </a:t>
            </a:r>
            <a:r>
              <a:rPr lang="en-US" sz="1100" dirty="0" smtClean="0">
                <a:latin typeface="Raleway" panose="020B0604020202020204" charset="0"/>
              </a:rPr>
              <a:t>risk</a:t>
            </a:r>
            <a:endParaRPr lang="en-US" sz="1100" dirty="0">
              <a:latin typeface="Raleway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19612" y="1577739"/>
            <a:ext cx="160414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Raleway" panose="020B0604020202020204" charset="0"/>
              </a:rPr>
              <a:t>- Fragmented </a:t>
            </a:r>
            <a:r>
              <a:rPr lang="en-US" sz="1100" dirty="0">
                <a:latin typeface="Raleway" panose="020B0604020202020204" charset="0"/>
              </a:rPr>
              <a:t>ESG and origin data</a:t>
            </a:r>
            <a:br>
              <a:rPr lang="en-US" sz="1100" dirty="0">
                <a:latin typeface="Raleway" panose="020B0604020202020204" charset="0"/>
              </a:rPr>
            </a:br>
            <a:r>
              <a:rPr lang="en-US" sz="1100" dirty="0">
                <a:latin typeface="Raleway" panose="020B0604020202020204" charset="0"/>
              </a:rPr>
              <a:t>– Regulatory misalignment across markets</a:t>
            </a:r>
            <a:br>
              <a:rPr lang="en-US" sz="1100" dirty="0">
                <a:latin typeface="Raleway" panose="020B0604020202020204" charset="0"/>
              </a:rPr>
            </a:br>
            <a:r>
              <a:rPr lang="en-US" sz="1100" dirty="0">
                <a:latin typeface="Raleway" panose="020B0604020202020204" charset="0"/>
              </a:rPr>
              <a:t>– Limited bankability of new refining hubs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48852" y="1196752"/>
            <a:ext cx="3055336" cy="2316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err="1">
                <a:latin typeface="Raleway" panose="020B0604020202020204" charset="0"/>
              </a:rPr>
              <a:t>KoBold</a:t>
            </a:r>
            <a:r>
              <a:rPr lang="en-US" sz="1100" b="1" dirty="0">
                <a:latin typeface="Raleway" panose="020B0604020202020204" charset="0"/>
              </a:rPr>
              <a:t> Metals </a:t>
            </a:r>
            <a:endParaRPr lang="en-US" sz="1100" b="1" dirty="0" smtClean="0">
              <a:latin typeface="Raleway" panose="020B0604020202020204" charset="0"/>
            </a:endParaRPr>
          </a:p>
          <a:p>
            <a:pPr algn="ctr"/>
            <a:r>
              <a:rPr lang="en-US" sz="1100" b="1" dirty="0">
                <a:latin typeface="Raleway" panose="020B0604020202020204" charset="0"/>
              </a:rPr>
              <a:t>(</a:t>
            </a:r>
            <a:r>
              <a:rPr lang="en-US" sz="1100" b="1" dirty="0" smtClean="0">
                <a:latin typeface="Raleway" panose="020B0604020202020204" charset="0"/>
              </a:rPr>
              <a:t>Copper </a:t>
            </a:r>
            <a:r>
              <a:rPr lang="en-US" sz="1100" b="1" dirty="0">
                <a:latin typeface="Raleway" panose="020B0604020202020204" charset="0"/>
              </a:rPr>
              <a:t>&amp; Battery Minerals</a:t>
            </a:r>
            <a:r>
              <a:rPr lang="en-US" sz="1100" b="1" dirty="0" smtClean="0">
                <a:latin typeface="Raleway" panose="020B060402020202020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 smtClean="0">
              <a:latin typeface="Raleway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Raleway" panose="020B0604020202020204" charset="0"/>
              </a:rPr>
              <a:t>Integrates Geological data, Geophysical surveys Satellite imagery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r>
              <a:rPr lang="en-US" sz="1100" dirty="0"/>
              <a:t> </a:t>
            </a:r>
            <a:r>
              <a:rPr lang="en-US" sz="1100" dirty="0" smtClean="0"/>
              <a:t>              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algn="ctr"/>
            <a:endParaRPr lang="en-US" sz="1100" b="1" dirty="0">
              <a:latin typeface="Raleway" panose="020B060402020202020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832304" y="1196065"/>
            <a:ext cx="3024336" cy="24294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b="1" dirty="0" smtClean="0">
              <a:latin typeface="Raleway" panose="020B0604020202020204" charset="0"/>
            </a:endParaRPr>
          </a:p>
          <a:p>
            <a:pPr algn="ctr"/>
            <a:endParaRPr lang="en-US" sz="1100" b="1" dirty="0">
              <a:latin typeface="Raleway" panose="020B0604020202020204" charset="0"/>
            </a:endParaRPr>
          </a:p>
          <a:p>
            <a:pPr algn="ctr"/>
            <a:r>
              <a:rPr lang="en-US" sz="1100" b="1" dirty="0" smtClean="0">
                <a:latin typeface="Raleway" panose="020B0604020202020204" charset="0"/>
              </a:rPr>
              <a:t>Global </a:t>
            </a:r>
            <a:r>
              <a:rPr lang="en-US" sz="1100" b="1" dirty="0">
                <a:latin typeface="Raleway" panose="020B0604020202020204" charset="0"/>
              </a:rPr>
              <a:t>Battery Alliance – Battery </a:t>
            </a:r>
            <a:r>
              <a:rPr lang="en-US" sz="1100" b="1" dirty="0" smtClean="0">
                <a:latin typeface="Raleway" panose="020B0604020202020204" charset="0"/>
              </a:rPr>
              <a:t>Passport</a:t>
            </a:r>
          </a:p>
          <a:p>
            <a:pPr algn="ctr"/>
            <a:endParaRPr lang="en-US" sz="1100" b="1" dirty="0">
              <a:latin typeface="Raleway" panose="020B0604020202020204" charset="0"/>
            </a:endParaRPr>
          </a:p>
          <a:p>
            <a:pPr algn="ctr"/>
            <a:r>
              <a:rPr lang="en-US" sz="1000" dirty="0">
                <a:latin typeface="Raleway" panose="020B0604020202020204" charset="0"/>
              </a:rPr>
              <a:t>Mine → Refining Hub → Manufacturing → OEM → Financier / Regulator</a:t>
            </a:r>
          </a:p>
          <a:p>
            <a:pPr algn="ctr"/>
            <a:r>
              <a:rPr lang="en-US" sz="1100" b="1" dirty="0">
                <a:latin typeface="Raleway" panose="020B0604020202020204" charset="0"/>
              </a:rPr>
              <a:t>     </a:t>
            </a:r>
            <a:endParaRPr lang="en-US" sz="1100" b="1" dirty="0" smtClean="0">
              <a:latin typeface="Raleway" panose="020B0604020202020204" charset="0"/>
            </a:endParaRPr>
          </a:p>
          <a:p>
            <a:pPr algn="ctr"/>
            <a:r>
              <a:rPr lang="en-US" sz="1100" b="1" dirty="0" smtClean="0">
                <a:latin typeface="Raleway" panose="020B0604020202020204" charset="0"/>
              </a:rPr>
              <a:t>   </a:t>
            </a:r>
          </a:p>
          <a:p>
            <a:pPr algn="ctr"/>
            <a:endParaRPr lang="en-US" sz="1100" b="1" i="1" dirty="0" smtClean="0">
              <a:latin typeface="Raleway" panose="020B0604020202020204" charset="0"/>
            </a:endParaRPr>
          </a:p>
          <a:p>
            <a:pPr algn="ctr"/>
            <a:endParaRPr lang="en-US" sz="1100" b="1" i="1" dirty="0" smtClean="0">
              <a:latin typeface="Raleway" panose="020B0604020202020204" charset="0"/>
            </a:endParaRPr>
          </a:p>
          <a:p>
            <a:pPr algn="ctr"/>
            <a:r>
              <a:rPr lang="en-US" sz="1100" b="1" i="1" dirty="0" smtClean="0">
                <a:latin typeface="Raleway" panose="020B0604020202020204" charset="0"/>
              </a:rPr>
              <a:t>Shared Digital Passport (auditable, interoperable, trusted)</a:t>
            </a:r>
          </a:p>
          <a:p>
            <a:pPr algn="ctr"/>
            <a:endParaRPr lang="en-US" sz="1100" b="1" dirty="0">
              <a:latin typeface="Raleway" panose="020B060402020202020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8852" y="3625467"/>
            <a:ext cx="30877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Raleway" panose="020B0604020202020204" charset="0"/>
              </a:rPr>
              <a:t>AI: REDUCING UPSTREAM SUPPLY RISK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112224" y="3689844"/>
            <a:ext cx="40318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Raleway" panose="020B0604020202020204" charset="0"/>
              </a:rPr>
              <a:t>BLOCKCHAIN: ENABLING TRUST &amp; MARKET ACCESS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27896" y="2768133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09614" y="2663689"/>
            <a:ext cx="2296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Raleway" panose="020B0604020202020204" charset="0"/>
              </a:rPr>
              <a:t>More diversified upstream supply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07368" y="3171018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15928" y="2971466"/>
            <a:ext cx="2517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Raleway" panose="020B0604020202020204" charset="0"/>
              </a:rPr>
              <a:t>Reduced capital loss from unsuccessful exploration</a:t>
            </a:r>
          </a:p>
        </p:txBody>
      </p:sp>
      <p:sp>
        <p:nvSpPr>
          <p:cNvPr id="34" name="Left Brace 33"/>
          <p:cNvSpPr/>
          <p:nvPr/>
        </p:nvSpPr>
        <p:spPr>
          <a:xfrm rot="5400000" flipH="1">
            <a:off x="10147623" y="1371991"/>
            <a:ext cx="230821" cy="2304256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Diagram 34"/>
          <p:cNvGraphicFramePr/>
          <p:nvPr>
            <p:extLst>
              <p:ext uri="{D42A27DB-BD31-4B8C-83A1-F6EECF244321}">
                <p14:modId xmlns:p14="http://schemas.microsoft.com/office/powerpoint/2010/main" val="3772872858"/>
              </p:ext>
            </p:extLst>
          </p:nvPr>
        </p:nvGraphicFramePr>
        <p:xfrm>
          <a:off x="-960784" y="4594605"/>
          <a:ext cx="9865096" cy="2050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" name="Rectangle 35"/>
          <p:cNvSpPr/>
          <p:nvPr/>
        </p:nvSpPr>
        <p:spPr>
          <a:xfrm>
            <a:off x="7762364" y="5142625"/>
            <a:ext cx="24686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Raleway" panose="020B0604020202020204" charset="0"/>
              </a:rPr>
              <a:t>AI reduces uncertainty. </a:t>
            </a:r>
            <a:r>
              <a:rPr lang="en-US" sz="1400" b="1" dirty="0" err="1">
                <a:latin typeface="Raleway" panose="020B0604020202020204" charset="0"/>
              </a:rPr>
              <a:t>Blockchain</a:t>
            </a:r>
            <a:r>
              <a:rPr lang="en-US" sz="1400" b="1" dirty="0">
                <a:latin typeface="Raleway" panose="020B0604020202020204" charset="0"/>
              </a:rPr>
              <a:t> creates </a:t>
            </a:r>
            <a:r>
              <a:rPr lang="en-US" sz="1400" b="1" dirty="0" smtClean="0">
                <a:latin typeface="Raleway" panose="020B0604020202020204" charset="0"/>
              </a:rPr>
              <a:t>transparency. </a:t>
            </a:r>
            <a:r>
              <a:rPr lang="en-US" sz="1400" b="1" dirty="0">
                <a:latin typeface="Raleway" panose="020B0604020202020204" charset="0"/>
              </a:rPr>
              <a:t>Together, they unlock bankability.</a:t>
            </a:r>
          </a:p>
        </p:txBody>
      </p:sp>
    </p:spTree>
    <p:extLst>
      <p:ext uri="{BB962C8B-B14F-4D97-AF65-F5344CB8AC3E}">
        <p14:creationId xmlns:p14="http://schemas.microsoft.com/office/powerpoint/2010/main" val="241345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alfex 01">
      <a:dk1>
        <a:srgbClr val="181717"/>
      </a:dk1>
      <a:lt1>
        <a:srgbClr val="FFFFFF"/>
      </a:lt1>
      <a:dk2>
        <a:srgbClr val="333232"/>
      </a:dk2>
      <a:lt2>
        <a:srgbClr val="FFFFFF"/>
      </a:lt2>
      <a:accent1>
        <a:srgbClr val="009F87"/>
      </a:accent1>
      <a:accent2>
        <a:srgbClr val="00BE83"/>
      </a:accent2>
      <a:accent3>
        <a:srgbClr val="00D077"/>
      </a:accent3>
      <a:accent4>
        <a:srgbClr val="00D45B"/>
      </a:accent4>
      <a:accent5>
        <a:srgbClr val="1FB945"/>
      </a:accent5>
      <a:accent6>
        <a:srgbClr val="12778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A5D7229-EEF9-B747-A98C-AAED6C1CC460}">
  <we:reference id="wa200001396" version="2.1.6.0" store="en-US" storeType="OMEX"/>
  <we:alternateReferences>
    <we:reference id="wa200001396" version="2.1.6.0" store="WA20000139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{FB090B81-44F9-D44E-80B0-3C43C6A13A77}tf16401378</Template>
  <TotalTime>161609</TotalTime>
  <Words>2124</Words>
  <Application>Microsoft Office PowerPoint</Application>
  <PresentationFormat>Widescreen</PresentationFormat>
  <Paragraphs>408</Paragraphs>
  <Slides>14</Slides>
  <Notes>0</Notes>
  <HiddenSlides>9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Raleway Medium</vt:lpstr>
      <vt:lpstr>Gill Sans</vt:lpstr>
      <vt:lpstr>Aptos</vt:lpstr>
      <vt:lpstr>Calibri</vt:lpstr>
      <vt:lpstr>Raleway</vt:lpstr>
      <vt:lpstr>Calibri Light</vt:lpstr>
      <vt:lpstr>Roboto Medium</vt:lpstr>
      <vt:lpstr>Arial</vt:lpstr>
      <vt:lpstr>Montserrat</vt:lpstr>
      <vt:lpstr>Aptos Display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Commercial Proposal to FCCL_ESG</dc:title>
  <dc:creator>Kamal Rahim</dc:creator>
  <cp:keywords>www.planetive.org</cp:keywords>
  <cp:lastModifiedBy>Person</cp:lastModifiedBy>
  <cp:revision>4380</cp:revision>
  <cp:lastPrinted>2021-03-03T12:50:37Z</cp:lastPrinted>
  <dcterms:created xsi:type="dcterms:W3CDTF">2019-09-15T11:39:18Z</dcterms:created>
  <dcterms:modified xsi:type="dcterms:W3CDTF">2026-01-31T06:39:47Z</dcterms:modified>
</cp:coreProperties>
</file>