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7" r:id="rId2"/>
    <p:sldMasterId id="2147483675" r:id="rId3"/>
    <p:sldMasterId id="2147483663" r:id="rId4"/>
  </p:sldMasterIdLst>
  <p:notesMasterIdLst>
    <p:notesMasterId r:id="rId23"/>
  </p:notesMasterIdLst>
  <p:sldIdLst>
    <p:sldId id="276" r:id="rId5"/>
    <p:sldId id="470" r:id="rId6"/>
    <p:sldId id="404" r:id="rId7"/>
    <p:sldId id="405" r:id="rId8"/>
    <p:sldId id="277" r:id="rId9"/>
    <p:sldId id="407" r:id="rId10"/>
    <p:sldId id="473" r:id="rId11"/>
    <p:sldId id="437" r:id="rId12"/>
    <p:sldId id="447" r:id="rId13"/>
    <p:sldId id="464" r:id="rId14"/>
    <p:sldId id="457" r:id="rId15"/>
    <p:sldId id="458" r:id="rId16"/>
    <p:sldId id="406" r:id="rId17"/>
    <p:sldId id="403" r:id="rId18"/>
    <p:sldId id="471" r:id="rId19"/>
    <p:sldId id="474" r:id="rId20"/>
    <p:sldId id="475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959A7C-5648-E741-91A7-093AD4ED325B}">
          <p14:sldIdLst>
            <p14:sldId id="276"/>
            <p14:sldId id="470"/>
            <p14:sldId id="404"/>
            <p14:sldId id="405"/>
            <p14:sldId id="277"/>
            <p14:sldId id="407"/>
            <p14:sldId id="473"/>
            <p14:sldId id="437"/>
            <p14:sldId id="447"/>
            <p14:sldId id="464"/>
            <p14:sldId id="457"/>
            <p14:sldId id="458"/>
            <p14:sldId id="406"/>
            <p14:sldId id="403"/>
            <p14:sldId id="471"/>
            <p14:sldId id="474"/>
            <p14:sldId id="475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2"/>
    <a:srgbClr val="3F3E3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3817" autoAdjust="0"/>
  </p:normalViewPr>
  <p:slideViewPr>
    <p:cSldViewPr snapToGrid="0" snapToObjects="1">
      <p:cViewPr>
        <p:scale>
          <a:sx n="80" d="100"/>
          <a:sy n="80" d="100"/>
        </p:scale>
        <p:origin x="900" y="-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3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Allyson\Desktop\210310_Google%20Mobilit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Allyson\Desktop\210310_Google%20Mobilit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Allyson\Desktop\210310_Google%20Mobil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725659393425052E-2"/>
          <c:y val="0.16991012487075483"/>
          <c:w val="0.69107659102081909"/>
          <c:h val="0.64297880378589045"/>
        </c:manualLayout>
      </c:layout>
      <c:areaChart>
        <c:grouping val="stacked"/>
        <c:varyColors val="0"/>
        <c:ser>
          <c:idx val="11"/>
          <c:order val="0"/>
          <c:tx>
            <c:strRef>
              <c:f>'Largest 20'!$B$84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095A2">
                <a:alpha val="70000"/>
              </a:srgbClr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20'!$C$84:$Z$84</c:f>
              <c:numCache>
                <c:formatCode>0</c:formatCode>
                <c:ptCount val="24"/>
                <c:pt idx="0">
                  <c:v>13114.387999999999</c:v>
                </c:pt>
                <c:pt idx="1">
                  <c:v>13387.785</c:v>
                </c:pt>
                <c:pt idx="2">
                  <c:v>13380.839</c:v>
                </c:pt>
                <c:pt idx="3">
                  <c:v>13542</c:v>
                </c:pt>
                <c:pt idx="4">
                  <c:v>13621.839</c:v>
                </c:pt>
                <c:pt idx="5">
                  <c:v>13711.467000000001</c:v>
                </c:pt>
                <c:pt idx="6">
                  <c:v>13460.71</c:v>
                </c:pt>
                <c:pt idx="7">
                  <c:v>13875.032000000001</c:v>
                </c:pt>
                <c:pt idx="8">
                  <c:v>13132.267</c:v>
                </c:pt>
                <c:pt idx="9">
                  <c:v>13544.613000000001</c:v>
                </c:pt>
                <c:pt idx="10">
                  <c:v>13421.499999999989</c:v>
                </c:pt>
                <c:pt idx="11">
                  <c:v>12905.5162</c:v>
                </c:pt>
                <c:pt idx="12">
                  <c:v>12772</c:v>
                </c:pt>
                <c:pt idx="13">
                  <c:v>12984</c:v>
                </c:pt>
                <c:pt idx="14">
                  <c:v>11702</c:v>
                </c:pt>
                <c:pt idx="15">
                  <c:v>9365</c:v>
                </c:pt>
                <c:pt idx="16">
                  <c:v>10734</c:v>
                </c:pt>
                <c:pt idx="17">
                  <c:v>11788</c:v>
                </c:pt>
                <c:pt idx="18">
                  <c:v>12081</c:v>
                </c:pt>
                <c:pt idx="19">
                  <c:v>12182</c:v>
                </c:pt>
                <c:pt idx="20">
                  <c:v>12375</c:v>
                </c:pt>
                <c:pt idx="21">
                  <c:v>12289</c:v>
                </c:pt>
                <c:pt idx="22">
                  <c:v>11878</c:v>
                </c:pt>
                <c:pt idx="23">
                  <c:v>11707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6-4028-868B-7F457D456B79}"/>
            </c:ext>
          </c:extLst>
        </c:ser>
        <c:ser>
          <c:idx val="3"/>
          <c:order val="1"/>
          <c:tx>
            <c:strRef>
              <c:f>'Largest 20'!$B$76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003440"/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20'!$C$76:$Z$76</c:f>
              <c:numCache>
                <c:formatCode>0</c:formatCode>
                <c:ptCount val="24"/>
                <c:pt idx="0">
                  <c:v>6264.2820000000002</c:v>
                </c:pt>
                <c:pt idx="1">
                  <c:v>6164.9989000000005</c:v>
                </c:pt>
                <c:pt idx="2">
                  <c:v>5600.8741</c:v>
                </c:pt>
                <c:pt idx="3">
                  <c:v>5479.6846999999998</c:v>
                </c:pt>
                <c:pt idx="4">
                  <c:v>5993.558</c:v>
                </c:pt>
                <c:pt idx="5">
                  <c:v>6022.9732999999997</c:v>
                </c:pt>
                <c:pt idx="6">
                  <c:v>5528.0455000000002</c:v>
                </c:pt>
                <c:pt idx="7">
                  <c:v>5818.1086999999998</c:v>
                </c:pt>
                <c:pt idx="8">
                  <c:v>6006.9943000000003</c:v>
                </c:pt>
                <c:pt idx="9">
                  <c:v>5918.3344999999999</c:v>
                </c:pt>
                <c:pt idx="10">
                  <c:v>5742.2637000000004</c:v>
                </c:pt>
                <c:pt idx="11">
                  <c:v>5663.2926000000007</c:v>
                </c:pt>
                <c:pt idx="12">
                  <c:v>4486.2309000000005</c:v>
                </c:pt>
                <c:pt idx="13">
                  <c:v>4559.6592999999993</c:v>
                </c:pt>
                <c:pt idx="14">
                  <c:v>5180.0097000000005</c:v>
                </c:pt>
                <c:pt idx="15">
                  <c:v>5137.1183000000001</c:v>
                </c:pt>
                <c:pt idx="16">
                  <c:v>5361.1903999999995</c:v>
                </c:pt>
                <c:pt idx="17">
                  <c:v>5695.9717000000001</c:v>
                </c:pt>
                <c:pt idx="18">
                  <c:v>5964.9390000000003</c:v>
                </c:pt>
                <c:pt idx="19">
                  <c:v>5982.1466999999993</c:v>
                </c:pt>
                <c:pt idx="20">
                  <c:v>6996.8237000000008</c:v>
                </c:pt>
                <c:pt idx="21">
                  <c:v>5365.7951999999996</c:v>
                </c:pt>
                <c:pt idx="22">
                  <c:v>5659.7433000000001</c:v>
                </c:pt>
                <c:pt idx="23">
                  <c:v>5517.7942000000003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C6-4028-868B-7F457D456B79}"/>
            </c:ext>
          </c:extLst>
        </c:ser>
        <c:ser>
          <c:idx val="19"/>
          <c:order val="2"/>
          <c:tx>
            <c:strRef>
              <c:f>'Largest 20'!$B$92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A3A3A3"/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20'!$C$92:$Z$92</c:f>
              <c:numCache>
                <c:formatCode>0</c:formatCode>
                <c:ptCount val="24"/>
                <c:pt idx="0">
                  <c:v>2364.3606</c:v>
                </c:pt>
                <c:pt idx="1">
                  <c:v>2493.3820999999998</c:v>
                </c:pt>
                <c:pt idx="2">
                  <c:v>2507.6765</c:v>
                </c:pt>
                <c:pt idx="3">
                  <c:v>2523.3436000000002</c:v>
                </c:pt>
                <c:pt idx="4">
                  <c:v>2630.6667000000002</c:v>
                </c:pt>
                <c:pt idx="5">
                  <c:v>2608.3791999999999</c:v>
                </c:pt>
                <c:pt idx="6">
                  <c:v>2342.6448</c:v>
                </c:pt>
                <c:pt idx="7">
                  <c:v>2189.4991</c:v>
                </c:pt>
                <c:pt idx="8">
                  <c:v>2133.8814000000002</c:v>
                </c:pt>
                <c:pt idx="9">
                  <c:v>2270.3987000000002</c:v>
                </c:pt>
                <c:pt idx="10">
                  <c:v>2604.9184</c:v>
                </c:pt>
                <c:pt idx="11">
                  <c:v>2451.3020999999999</c:v>
                </c:pt>
                <c:pt idx="12">
                  <c:v>2354.5496000000003</c:v>
                </c:pt>
                <c:pt idx="13">
                  <c:v>2587.7314999999999</c:v>
                </c:pt>
                <c:pt idx="14">
                  <c:v>1959.8332</c:v>
                </c:pt>
                <c:pt idx="15">
                  <c:v>1090.2372</c:v>
                </c:pt>
                <c:pt idx="16">
                  <c:v>1822.2451000000001</c:v>
                </c:pt>
                <c:pt idx="17">
                  <c:v>2224.8278</c:v>
                </c:pt>
                <c:pt idx="18">
                  <c:v>1954.1053000000002</c:v>
                </c:pt>
                <c:pt idx="19">
                  <c:v>1832.008</c:v>
                </c:pt>
                <c:pt idx="20">
                  <c:v>2072.6451999999999</c:v>
                </c:pt>
                <c:pt idx="21">
                  <c:v>2424.7741999999998</c:v>
                </c:pt>
                <c:pt idx="22">
                  <c:v>2519.3604</c:v>
                </c:pt>
                <c:pt idx="23">
                  <c:v>2487.2344000000003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C6-4028-868B-7F457D456B79}"/>
            </c:ext>
          </c:extLst>
        </c:ser>
        <c:ser>
          <c:idx val="5"/>
          <c:order val="3"/>
          <c:tx>
            <c:strRef>
              <c:f>'Largest 20'!$B$78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A3A3A3">
                <a:lumMod val="60000"/>
                <a:lumOff val="40000"/>
              </a:srgbClr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20'!$C$78:$Z$78</c:f>
              <c:numCache>
                <c:formatCode>0</c:formatCode>
                <c:ptCount val="24"/>
                <c:pt idx="0">
                  <c:v>1579.6494</c:v>
                </c:pt>
                <c:pt idx="1">
                  <c:v>1707.3588999999999</c:v>
                </c:pt>
                <c:pt idx="2">
                  <c:v>1644.0581</c:v>
                </c:pt>
                <c:pt idx="3">
                  <c:v>1634.0976000000001</c:v>
                </c:pt>
                <c:pt idx="4">
                  <c:v>1506.1587</c:v>
                </c:pt>
                <c:pt idx="5">
                  <c:v>1555.8200000000002</c:v>
                </c:pt>
                <c:pt idx="6">
                  <c:v>1614.5816</c:v>
                </c:pt>
                <c:pt idx="7">
                  <c:v>1692.809</c:v>
                </c:pt>
                <c:pt idx="8">
                  <c:v>1663.8964000000001</c:v>
                </c:pt>
                <c:pt idx="9">
                  <c:v>1548.6434999999999</c:v>
                </c:pt>
                <c:pt idx="10">
                  <c:v>1619.883</c:v>
                </c:pt>
                <c:pt idx="11">
                  <c:v>1723.1213</c:v>
                </c:pt>
                <c:pt idx="12">
                  <c:v>1435.3128999999999</c:v>
                </c:pt>
                <c:pt idx="13">
                  <c:v>1642.4562000000001</c:v>
                </c:pt>
                <c:pt idx="14">
                  <c:v>1531.3677</c:v>
                </c:pt>
                <c:pt idx="15">
                  <c:v>1369.989</c:v>
                </c:pt>
                <c:pt idx="16">
                  <c:v>1276.4223000000002</c:v>
                </c:pt>
                <c:pt idx="17">
                  <c:v>1465.8917000000001</c:v>
                </c:pt>
                <c:pt idx="18">
                  <c:v>1510.0810000000001</c:v>
                </c:pt>
                <c:pt idx="19">
                  <c:v>1550.3735999999999</c:v>
                </c:pt>
                <c:pt idx="20">
                  <c:v>1549.9749999999999</c:v>
                </c:pt>
                <c:pt idx="21">
                  <c:v>1520.6232</c:v>
                </c:pt>
                <c:pt idx="22">
                  <c:v>1556.239</c:v>
                </c:pt>
                <c:pt idx="23">
                  <c:v>1688.6639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C6-4028-868B-7F457D456B79}"/>
            </c:ext>
          </c:extLst>
        </c:ser>
        <c:ser>
          <c:idx val="7"/>
          <c:order val="4"/>
          <c:tx>
            <c:strRef>
              <c:f>'Largest 20'!$B$80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0095A2">
                <a:lumMod val="60000"/>
                <a:lumOff val="40000"/>
              </a:srgbClr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20'!$C$80:$Z$80</c:f>
              <c:numCache>
                <c:formatCode>0</c:formatCode>
                <c:ptCount val="24"/>
                <c:pt idx="0">
                  <c:v>1524.1613</c:v>
                </c:pt>
                <c:pt idx="1">
                  <c:v>1671.5715</c:v>
                </c:pt>
                <c:pt idx="2">
                  <c:v>1575.0645</c:v>
                </c:pt>
                <c:pt idx="3">
                  <c:v>1607.9333000000001</c:v>
                </c:pt>
                <c:pt idx="4">
                  <c:v>1587.5161000000001</c:v>
                </c:pt>
                <c:pt idx="5">
                  <c:v>1515.1667</c:v>
                </c:pt>
                <c:pt idx="6">
                  <c:v>1762.6455000000001</c:v>
                </c:pt>
                <c:pt idx="7">
                  <c:v>1683.0965000000001</c:v>
                </c:pt>
                <c:pt idx="8">
                  <c:v>1616.3000000000002</c:v>
                </c:pt>
                <c:pt idx="9">
                  <c:v>1710.7094999999999</c:v>
                </c:pt>
                <c:pt idx="10">
                  <c:v>1606.9333999999999</c:v>
                </c:pt>
                <c:pt idx="11">
                  <c:v>1504.1291000000001</c:v>
                </c:pt>
                <c:pt idx="12">
                  <c:v>1591.5484000000001</c:v>
                </c:pt>
                <c:pt idx="13">
                  <c:v>1696.0345</c:v>
                </c:pt>
                <c:pt idx="14">
                  <c:v>1508.7096999999999</c:v>
                </c:pt>
                <c:pt idx="15">
                  <c:v>1334.7665999999999</c:v>
                </c:pt>
                <c:pt idx="16">
                  <c:v>1385.4193</c:v>
                </c:pt>
                <c:pt idx="17">
                  <c:v>1514.0334</c:v>
                </c:pt>
                <c:pt idx="18">
                  <c:v>1583.4838</c:v>
                </c:pt>
                <c:pt idx="19">
                  <c:v>1597.5807</c:v>
                </c:pt>
                <c:pt idx="20">
                  <c:v>1693.2665999999999</c:v>
                </c:pt>
                <c:pt idx="21">
                  <c:v>1727.2903000000001</c:v>
                </c:pt>
                <c:pt idx="22">
                  <c:v>1654.6</c:v>
                </c:pt>
                <c:pt idx="23">
                  <c:v>1588.5807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C6-4028-868B-7F457D456B79}"/>
            </c:ext>
          </c:extLst>
        </c:ser>
        <c:ser>
          <c:idx val="2"/>
          <c:order val="5"/>
          <c:tx>
            <c:strRef>
              <c:f>'Largest 20'!$B$75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20'!$C$75:$Z$75</c:f>
              <c:numCache>
                <c:formatCode>0</c:formatCode>
                <c:ptCount val="24"/>
                <c:pt idx="0">
                  <c:v>1644.2028</c:v>
                </c:pt>
                <c:pt idx="1">
                  <c:v>1673.6541999999999</c:v>
                </c:pt>
                <c:pt idx="2">
                  <c:v>1537.3779</c:v>
                </c:pt>
                <c:pt idx="3">
                  <c:v>1561.8867</c:v>
                </c:pt>
                <c:pt idx="4">
                  <c:v>1560.4955</c:v>
                </c:pt>
                <c:pt idx="5">
                  <c:v>1564.9290000000001</c:v>
                </c:pt>
                <c:pt idx="6">
                  <c:v>1687.5835000000002</c:v>
                </c:pt>
                <c:pt idx="7">
                  <c:v>1632.2029000000002</c:v>
                </c:pt>
                <c:pt idx="8">
                  <c:v>1622.7189999999998</c:v>
                </c:pt>
                <c:pt idx="9">
                  <c:v>1652.8031999999998</c:v>
                </c:pt>
                <c:pt idx="10">
                  <c:v>1604.0629999999999</c:v>
                </c:pt>
                <c:pt idx="11">
                  <c:v>1493.6393</c:v>
                </c:pt>
                <c:pt idx="12">
                  <c:v>1517.6422</c:v>
                </c:pt>
                <c:pt idx="13">
                  <c:v>1650.2793999999999</c:v>
                </c:pt>
                <c:pt idx="14">
                  <c:v>1663.9050999999999</c:v>
                </c:pt>
                <c:pt idx="15">
                  <c:v>1466.5106000000001</c:v>
                </c:pt>
                <c:pt idx="16">
                  <c:v>1492.3878</c:v>
                </c:pt>
                <c:pt idx="17">
                  <c:v>1508.3556999999998</c:v>
                </c:pt>
                <c:pt idx="18">
                  <c:v>1574.7084</c:v>
                </c:pt>
                <c:pt idx="19">
                  <c:v>1376.6903</c:v>
                </c:pt>
                <c:pt idx="20">
                  <c:v>1531.5183</c:v>
                </c:pt>
                <c:pt idx="21">
                  <c:v>1567.5539000000001</c:v>
                </c:pt>
                <c:pt idx="22">
                  <c:v>1420.2957000000001</c:v>
                </c:pt>
                <c:pt idx="23">
                  <c:v>1448.8197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C6-4028-868B-7F457D456B79}"/>
            </c:ext>
          </c:extLst>
        </c:ser>
        <c:ser>
          <c:idx val="6"/>
          <c:order val="6"/>
          <c:tx>
            <c:strRef>
              <c:f>'Largest 20'!$B$79</c:f>
              <c:strCache>
                <c:ptCount val="1"/>
                <c:pt idx="0">
                  <c:v>Russian Federation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20'!$C$79:$Z$79</c:f>
              <c:numCache>
                <c:formatCode>0</c:formatCode>
                <c:ptCount val="24"/>
                <c:pt idx="0">
                  <c:v>1451.6323</c:v>
                </c:pt>
                <c:pt idx="1">
                  <c:v>1306.3893</c:v>
                </c:pt>
                <c:pt idx="2">
                  <c:v>963.35480000000007</c:v>
                </c:pt>
                <c:pt idx="3">
                  <c:v>1418.2566999999999</c:v>
                </c:pt>
                <c:pt idx="4">
                  <c:v>1204.0323000000001</c:v>
                </c:pt>
                <c:pt idx="5">
                  <c:v>1340.07</c:v>
                </c:pt>
                <c:pt idx="6">
                  <c:v>1699.2321999999999</c:v>
                </c:pt>
                <c:pt idx="7">
                  <c:v>1633.9516000000001</c:v>
                </c:pt>
                <c:pt idx="8">
                  <c:v>1301.06</c:v>
                </c:pt>
                <c:pt idx="9">
                  <c:v>1372.5064</c:v>
                </c:pt>
                <c:pt idx="10">
                  <c:v>1467.9967000000001</c:v>
                </c:pt>
                <c:pt idx="11">
                  <c:v>1252.1677</c:v>
                </c:pt>
                <c:pt idx="12">
                  <c:v>1396.5742</c:v>
                </c:pt>
                <c:pt idx="13">
                  <c:v>1518.6172000000001</c:v>
                </c:pt>
                <c:pt idx="14">
                  <c:v>932.36450000000002</c:v>
                </c:pt>
                <c:pt idx="15">
                  <c:v>1140.9432999999999</c:v>
                </c:pt>
                <c:pt idx="16">
                  <c:v>1152.2741000000001</c:v>
                </c:pt>
                <c:pt idx="17">
                  <c:v>1084.2166999999999</c:v>
                </c:pt>
                <c:pt idx="18">
                  <c:v>1458.5547999999999</c:v>
                </c:pt>
                <c:pt idx="19">
                  <c:v>1747.3677</c:v>
                </c:pt>
                <c:pt idx="20">
                  <c:v>1318.7766999999999</c:v>
                </c:pt>
                <c:pt idx="21">
                  <c:v>1228.0999999999999</c:v>
                </c:pt>
                <c:pt idx="22">
                  <c:v>1443.1267</c:v>
                </c:pt>
                <c:pt idx="23">
                  <c:v>1334.7547999999999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C6-4028-868B-7F457D456B79}"/>
            </c:ext>
          </c:extLst>
        </c:ser>
        <c:ser>
          <c:idx val="14"/>
          <c:order val="7"/>
          <c:tx>
            <c:strRef>
              <c:f>'Largest 20'!$B$87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20'!$C$87:$Z$87</c:f>
              <c:numCache>
                <c:formatCode>0</c:formatCode>
                <c:ptCount val="24"/>
                <c:pt idx="0">
                  <c:v>1215.1278000000002</c:v>
                </c:pt>
                <c:pt idx="1">
                  <c:v>1245.6703</c:v>
                </c:pt>
                <c:pt idx="2">
                  <c:v>1192.5425</c:v>
                </c:pt>
                <c:pt idx="3">
                  <c:v>1196.2087000000001</c:v>
                </c:pt>
                <c:pt idx="4">
                  <c:v>1253.5171</c:v>
                </c:pt>
                <c:pt idx="5">
                  <c:v>1386.6653000000001</c:v>
                </c:pt>
                <c:pt idx="6">
                  <c:v>1432.1215999999999</c:v>
                </c:pt>
                <c:pt idx="7">
                  <c:v>1485.2380000000001</c:v>
                </c:pt>
                <c:pt idx="8">
                  <c:v>1450.8837000000001</c:v>
                </c:pt>
                <c:pt idx="9">
                  <c:v>1424.95</c:v>
                </c:pt>
                <c:pt idx="10">
                  <c:v>1434.9870000000001</c:v>
                </c:pt>
                <c:pt idx="11">
                  <c:v>1367.7031999999999</c:v>
                </c:pt>
                <c:pt idx="12">
                  <c:v>1319.318</c:v>
                </c:pt>
                <c:pt idx="13">
                  <c:v>1352.9538</c:v>
                </c:pt>
                <c:pt idx="14">
                  <c:v>1194.4935</c:v>
                </c:pt>
                <c:pt idx="15">
                  <c:v>835.15339999999992</c:v>
                </c:pt>
                <c:pt idx="16">
                  <c:v>1051.4760999999999</c:v>
                </c:pt>
                <c:pt idx="17">
                  <c:v>1220.2035999999998</c:v>
                </c:pt>
                <c:pt idx="18">
                  <c:v>1239.5426</c:v>
                </c:pt>
                <c:pt idx="19">
                  <c:v>1253.3139000000001</c:v>
                </c:pt>
                <c:pt idx="20">
                  <c:v>1323.8047000000001</c:v>
                </c:pt>
                <c:pt idx="21">
                  <c:v>1206.5776999999989</c:v>
                </c:pt>
                <c:pt idx="22">
                  <c:v>1252.3567</c:v>
                </c:pt>
                <c:pt idx="23">
                  <c:v>1124.9393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3C6-4028-868B-7F457D456B79}"/>
            </c:ext>
          </c:extLst>
        </c:ser>
        <c:ser>
          <c:idx val="16"/>
          <c:order val="8"/>
          <c:tx>
            <c:strRef>
              <c:f>'Largest 20'!$B$89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20'!$C$89:$Z$89</c:f>
              <c:numCache>
                <c:formatCode>0</c:formatCode>
                <c:ptCount val="24"/>
                <c:pt idx="0">
                  <c:v>1092.1841999999999</c:v>
                </c:pt>
                <c:pt idx="1">
                  <c:v>1179.0189</c:v>
                </c:pt>
                <c:pt idx="2">
                  <c:v>1042.6658</c:v>
                </c:pt>
                <c:pt idx="3">
                  <c:v>1334.8146000000002</c:v>
                </c:pt>
                <c:pt idx="4">
                  <c:v>1215.8042</c:v>
                </c:pt>
                <c:pt idx="5">
                  <c:v>1189.8106</c:v>
                </c:pt>
                <c:pt idx="6">
                  <c:v>1207.2003</c:v>
                </c:pt>
                <c:pt idx="7">
                  <c:v>1208.2119</c:v>
                </c:pt>
                <c:pt idx="8">
                  <c:v>1127.0392999999999</c:v>
                </c:pt>
                <c:pt idx="9">
                  <c:v>966.29680000000008</c:v>
                </c:pt>
                <c:pt idx="10">
                  <c:v>956.24969999999996</c:v>
                </c:pt>
                <c:pt idx="11">
                  <c:v>989.84710000000007</c:v>
                </c:pt>
                <c:pt idx="12">
                  <c:v>908.46420000000001</c:v>
                </c:pt>
                <c:pt idx="13">
                  <c:v>940.71350000000007</c:v>
                </c:pt>
                <c:pt idx="14">
                  <c:v>889.06420000000003</c:v>
                </c:pt>
                <c:pt idx="15">
                  <c:v>646.21159999999998</c:v>
                </c:pt>
                <c:pt idx="16">
                  <c:v>655.02390000000003</c:v>
                </c:pt>
                <c:pt idx="17">
                  <c:v>740.29300000000001</c:v>
                </c:pt>
                <c:pt idx="18">
                  <c:v>759.38679999999999</c:v>
                </c:pt>
                <c:pt idx="19">
                  <c:v>735.91869999999994</c:v>
                </c:pt>
                <c:pt idx="20">
                  <c:v>745.61760000000004</c:v>
                </c:pt>
                <c:pt idx="21">
                  <c:v>790.41869999999994</c:v>
                </c:pt>
                <c:pt idx="22">
                  <c:v>766.19100000000003</c:v>
                </c:pt>
                <c:pt idx="23">
                  <c:v>826.11999999999989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C6-4028-868B-7F457D456B79}"/>
            </c:ext>
          </c:extLst>
        </c:ser>
        <c:ser>
          <c:idx val="15"/>
          <c:order val="9"/>
          <c:tx>
            <c:strRef>
              <c:f>'Largest 20'!$B$88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20'!$C$88:$Z$88</c:f>
              <c:numCache>
                <c:formatCode>0</c:formatCode>
                <c:ptCount val="24"/>
                <c:pt idx="0">
                  <c:v>1106.1189999999999</c:v>
                </c:pt>
                <c:pt idx="1">
                  <c:v>1140.6222</c:v>
                </c:pt>
                <c:pt idx="2">
                  <c:v>1068.6206999999999</c:v>
                </c:pt>
                <c:pt idx="3">
                  <c:v>1146.1224</c:v>
                </c:pt>
                <c:pt idx="4">
                  <c:v>1064.8252</c:v>
                </c:pt>
                <c:pt idx="5">
                  <c:v>1093.2554</c:v>
                </c:pt>
                <c:pt idx="6">
                  <c:v>1214.1839</c:v>
                </c:pt>
                <c:pt idx="7">
                  <c:v>1070.7022999999999</c:v>
                </c:pt>
                <c:pt idx="8">
                  <c:v>1175.9647</c:v>
                </c:pt>
                <c:pt idx="9">
                  <c:v>1157.0858000000001</c:v>
                </c:pt>
                <c:pt idx="10">
                  <c:v>1088.5246</c:v>
                </c:pt>
                <c:pt idx="11">
                  <c:v>1093.3616</c:v>
                </c:pt>
                <c:pt idx="12">
                  <c:v>1086.5048999999999</c:v>
                </c:pt>
                <c:pt idx="13">
                  <c:v>1087.7859000000001</c:v>
                </c:pt>
                <c:pt idx="14">
                  <c:v>953.09940000000006</c:v>
                </c:pt>
                <c:pt idx="15">
                  <c:v>651.83699999999999</c:v>
                </c:pt>
                <c:pt idx="16">
                  <c:v>825.89250000000004</c:v>
                </c:pt>
                <c:pt idx="17">
                  <c:v>1016.3737</c:v>
                </c:pt>
                <c:pt idx="18">
                  <c:v>1107.0454999999999</c:v>
                </c:pt>
                <c:pt idx="19">
                  <c:v>967.96159999999998</c:v>
                </c:pt>
                <c:pt idx="20">
                  <c:v>1060.2639999999999</c:v>
                </c:pt>
                <c:pt idx="21">
                  <c:v>1083.7871</c:v>
                </c:pt>
                <c:pt idx="22">
                  <c:v>843.95530000000008</c:v>
                </c:pt>
                <c:pt idx="23">
                  <c:v>1013.6726000000001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3C6-4028-868B-7F457D456B79}"/>
            </c:ext>
          </c:extLst>
        </c:ser>
        <c:ser>
          <c:idx val="1"/>
          <c:order val="10"/>
          <c:tx>
            <c:strRef>
              <c:f>'Largest 20'!$B$74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20'!$C$74:$Z$74</c:f>
              <c:numCache>
                <c:formatCode>0</c:formatCode>
                <c:ptCount val="24"/>
                <c:pt idx="0">
                  <c:v>1095.0880999999999</c:v>
                </c:pt>
                <c:pt idx="1">
                  <c:v>1122.2683000000002</c:v>
                </c:pt>
                <c:pt idx="2">
                  <c:v>1108.8211000000001</c:v>
                </c:pt>
                <c:pt idx="3">
                  <c:v>1111.7556</c:v>
                </c:pt>
                <c:pt idx="4">
                  <c:v>1110.0525</c:v>
                </c:pt>
                <c:pt idx="5">
                  <c:v>1058.2395999999999</c:v>
                </c:pt>
                <c:pt idx="6">
                  <c:v>1075.8006</c:v>
                </c:pt>
                <c:pt idx="7">
                  <c:v>1013.6732</c:v>
                </c:pt>
                <c:pt idx="8">
                  <c:v>1113.1641</c:v>
                </c:pt>
                <c:pt idx="9">
                  <c:v>1089.5735</c:v>
                </c:pt>
                <c:pt idx="10">
                  <c:v>1109.4349</c:v>
                </c:pt>
                <c:pt idx="11">
                  <c:v>1116.6019999999999</c:v>
                </c:pt>
                <c:pt idx="12">
                  <c:v>1467.2391</c:v>
                </c:pt>
                <c:pt idx="13">
                  <c:v>1468.2574999999999</c:v>
                </c:pt>
                <c:pt idx="14">
                  <c:v>1383.0943</c:v>
                </c:pt>
                <c:pt idx="15">
                  <c:v>1011.0053</c:v>
                </c:pt>
                <c:pt idx="16">
                  <c:v>1134.0426</c:v>
                </c:pt>
                <c:pt idx="17">
                  <c:v>1263.8026</c:v>
                </c:pt>
                <c:pt idx="18">
                  <c:v>655.12</c:v>
                </c:pt>
                <c:pt idx="19">
                  <c:v>1006.58</c:v>
                </c:pt>
                <c:pt idx="20">
                  <c:v>1075.5578</c:v>
                </c:pt>
                <c:pt idx="21">
                  <c:v>1043.1500000000001</c:v>
                </c:pt>
                <c:pt idx="22">
                  <c:v>1139.7873</c:v>
                </c:pt>
                <c:pt idx="23">
                  <c:v>1248.83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C6-4028-868B-7F457D456B79}"/>
            </c:ext>
          </c:extLst>
        </c:ser>
        <c:ser>
          <c:idx val="13"/>
          <c:order val="11"/>
          <c:tx>
            <c:strRef>
              <c:f>'Largest 20'!$B$86</c:f>
              <c:strCache>
                <c:ptCount val="1"/>
                <c:pt idx="0">
                  <c:v>Saudi Arabia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20'!$C$86:$Z$86</c:f>
              <c:numCache>
                <c:formatCode>0</c:formatCode>
                <c:ptCount val="24"/>
                <c:pt idx="0">
                  <c:v>1035</c:v>
                </c:pt>
                <c:pt idx="1">
                  <c:v>1068</c:v>
                </c:pt>
                <c:pt idx="2">
                  <c:v>1058</c:v>
                </c:pt>
                <c:pt idx="3">
                  <c:v>1056</c:v>
                </c:pt>
                <c:pt idx="4">
                  <c:v>988</c:v>
                </c:pt>
                <c:pt idx="5">
                  <c:v>1030</c:v>
                </c:pt>
                <c:pt idx="6">
                  <c:v>1178</c:v>
                </c:pt>
                <c:pt idx="7">
                  <c:v>1118</c:v>
                </c:pt>
                <c:pt idx="8">
                  <c:v>1155</c:v>
                </c:pt>
                <c:pt idx="9">
                  <c:v>1127</c:v>
                </c:pt>
                <c:pt idx="10">
                  <c:v>1094</c:v>
                </c:pt>
                <c:pt idx="11">
                  <c:v>1020</c:v>
                </c:pt>
                <c:pt idx="12">
                  <c:v>1101</c:v>
                </c:pt>
                <c:pt idx="13">
                  <c:v>1084</c:v>
                </c:pt>
                <c:pt idx="14">
                  <c:v>955</c:v>
                </c:pt>
                <c:pt idx="15">
                  <c:v>689</c:v>
                </c:pt>
                <c:pt idx="16">
                  <c:v>694</c:v>
                </c:pt>
                <c:pt idx="17">
                  <c:v>960</c:v>
                </c:pt>
                <c:pt idx="18">
                  <c:v>1015</c:v>
                </c:pt>
                <c:pt idx="19">
                  <c:v>1001</c:v>
                </c:pt>
                <c:pt idx="20">
                  <c:v>1006</c:v>
                </c:pt>
                <c:pt idx="21">
                  <c:v>976</c:v>
                </c:pt>
                <c:pt idx="22">
                  <c:v>920</c:v>
                </c:pt>
                <c:pt idx="23">
                  <c:v>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3C6-4028-868B-7F457D456B79}"/>
            </c:ext>
          </c:extLst>
        </c:ser>
        <c:ser>
          <c:idx val="12"/>
          <c:order val="12"/>
          <c:tx>
            <c:strRef>
              <c:f>'Largest 20'!$B$85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20'!$C$85:$Z$85</c:f>
              <c:numCache>
                <c:formatCode>0</c:formatCode>
                <c:ptCount val="24"/>
                <c:pt idx="0">
                  <c:v>864.22680000000003</c:v>
                </c:pt>
                <c:pt idx="1">
                  <c:v>982.83140000000003</c:v>
                </c:pt>
                <c:pt idx="2">
                  <c:v>851.74160000000006</c:v>
                </c:pt>
                <c:pt idx="3">
                  <c:v>974.3836</c:v>
                </c:pt>
                <c:pt idx="4">
                  <c:v>909.94709999999998</c:v>
                </c:pt>
                <c:pt idx="5">
                  <c:v>982.49670000000003</c:v>
                </c:pt>
                <c:pt idx="6">
                  <c:v>917.04319999999996</c:v>
                </c:pt>
                <c:pt idx="7">
                  <c:v>968.75810000000001</c:v>
                </c:pt>
                <c:pt idx="8">
                  <c:v>960.55259999999998</c:v>
                </c:pt>
                <c:pt idx="9">
                  <c:v>919.7668000000001</c:v>
                </c:pt>
                <c:pt idx="10">
                  <c:v>966.05629999999996</c:v>
                </c:pt>
                <c:pt idx="11">
                  <c:v>936.61190000000011</c:v>
                </c:pt>
                <c:pt idx="12">
                  <c:v>831.93810000000008</c:v>
                </c:pt>
                <c:pt idx="13">
                  <c:v>958.33799999999997</c:v>
                </c:pt>
                <c:pt idx="14">
                  <c:v>865.85059999999999</c:v>
                </c:pt>
                <c:pt idx="15">
                  <c:v>627.29729999999995</c:v>
                </c:pt>
                <c:pt idx="16">
                  <c:v>434.38099999999997</c:v>
                </c:pt>
                <c:pt idx="17">
                  <c:v>640.01369999999997</c:v>
                </c:pt>
                <c:pt idx="18">
                  <c:v>707.23900000000003</c:v>
                </c:pt>
                <c:pt idx="19">
                  <c:v>823.25410000000011</c:v>
                </c:pt>
                <c:pt idx="20">
                  <c:v>854.14659999999992</c:v>
                </c:pt>
                <c:pt idx="21">
                  <c:v>851.95029999999997</c:v>
                </c:pt>
                <c:pt idx="22">
                  <c:v>842.13639999999998</c:v>
                </c:pt>
                <c:pt idx="23">
                  <c:v>823.26319999999998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3C6-4028-868B-7F457D456B79}"/>
            </c:ext>
          </c:extLst>
        </c:ser>
        <c:ser>
          <c:idx val="9"/>
          <c:order val="13"/>
          <c:tx>
            <c:strRef>
              <c:f>'Largest 20'!$B$82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20'!$C$82:$Z$82</c:f>
              <c:numCache>
                <c:formatCode>0</c:formatCode>
                <c:ptCount val="24"/>
                <c:pt idx="0">
                  <c:v>762.40840000000003</c:v>
                </c:pt>
                <c:pt idx="1">
                  <c:v>818.81709999999998</c:v>
                </c:pt>
                <c:pt idx="2">
                  <c:v>799.85230000000001</c:v>
                </c:pt>
                <c:pt idx="3">
                  <c:v>802.20800000000008</c:v>
                </c:pt>
                <c:pt idx="4">
                  <c:v>832.57799999999997</c:v>
                </c:pt>
                <c:pt idx="5">
                  <c:v>802.34770000000003</c:v>
                </c:pt>
                <c:pt idx="6">
                  <c:v>798.98839999999996</c:v>
                </c:pt>
                <c:pt idx="7">
                  <c:v>810.5077</c:v>
                </c:pt>
                <c:pt idx="8">
                  <c:v>814.17769999999996</c:v>
                </c:pt>
                <c:pt idx="9">
                  <c:v>831.89250000000004</c:v>
                </c:pt>
                <c:pt idx="10">
                  <c:v>860.43769999999995</c:v>
                </c:pt>
                <c:pt idx="11">
                  <c:v>816.69929999999999</c:v>
                </c:pt>
                <c:pt idx="12">
                  <c:v>768.04189999999994</c:v>
                </c:pt>
                <c:pt idx="13">
                  <c:v>817.96029999999996</c:v>
                </c:pt>
                <c:pt idx="14">
                  <c:v>824.14580000000001</c:v>
                </c:pt>
                <c:pt idx="15">
                  <c:v>624.55930000000001</c:v>
                </c:pt>
                <c:pt idx="16">
                  <c:v>719.77930000000003</c:v>
                </c:pt>
                <c:pt idx="17">
                  <c:v>770.67859999999996</c:v>
                </c:pt>
                <c:pt idx="18">
                  <c:v>750.60130000000004</c:v>
                </c:pt>
                <c:pt idx="19">
                  <c:v>721.40449999999998</c:v>
                </c:pt>
                <c:pt idx="20">
                  <c:v>770.60529999999994</c:v>
                </c:pt>
                <c:pt idx="21">
                  <c:v>790.79199999999992</c:v>
                </c:pt>
                <c:pt idx="22">
                  <c:v>850.33830000000012</c:v>
                </c:pt>
                <c:pt idx="23">
                  <c:v>800.84839999999997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3C6-4028-868B-7F457D456B79}"/>
            </c:ext>
          </c:extLst>
        </c:ser>
        <c:ser>
          <c:idx val="17"/>
          <c:order val="14"/>
          <c:tx>
            <c:strRef>
              <c:f>'Largest 20'!$B$90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20'!$C$90:$Z$90</c:f>
              <c:numCache>
                <c:formatCode>0</c:formatCode>
                <c:ptCount val="24"/>
                <c:pt idx="0">
                  <c:v>776.29449999999997</c:v>
                </c:pt>
                <c:pt idx="1">
                  <c:v>780.64390000000003</c:v>
                </c:pt>
                <c:pt idx="2">
                  <c:v>739.71199999999999</c:v>
                </c:pt>
                <c:pt idx="3">
                  <c:v>768.41129999999998</c:v>
                </c:pt>
                <c:pt idx="4">
                  <c:v>753.58389999999997</c:v>
                </c:pt>
                <c:pt idx="5">
                  <c:v>745.66370000000006</c:v>
                </c:pt>
                <c:pt idx="6">
                  <c:v>799.52100000000007</c:v>
                </c:pt>
                <c:pt idx="7">
                  <c:v>745.9529</c:v>
                </c:pt>
                <c:pt idx="8">
                  <c:v>732.37</c:v>
                </c:pt>
                <c:pt idx="9">
                  <c:v>800.74810000000002</c:v>
                </c:pt>
                <c:pt idx="10">
                  <c:v>795.45240000000001</c:v>
                </c:pt>
                <c:pt idx="11">
                  <c:v>778.4194</c:v>
                </c:pt>
                <c:pt idx="12">
                  <c:v>785.75610000000006</c:v>
                </c:pt>
                <c:pt idx="13">
                  <c:v>809.78070000000002</c:v>
                </c:pt>
                <c:pt idx="14">
                  <c:v>651.81809999999996</c:v>
                </c:pt>
                <c:pt idx="15">
                  <c:v>439.85970000000003</c:v>
                </c:pt>
                <c:pt idx="16">
                  <c:v>517.11710000000005</c:v>
                </c:pt>
                <c:pt idx="17">
                  <c:v>652.89430000000004</c:v>
                </c:pt>
                <c:pt idx="18">
                  <c:v>742.63740000000007</c:v>
                </c:pt>
                <c:pt idx="19">
                  <c:v>672.03489999999999</c:v>
                </c:pt>
                <c:pt idx="20">
                  <c:v>708.452</c:v>
                </c:pt>
                <c:pt idx="21">
                  <c:v>729.39839999999901</c:v>
                </c:pt>
                <c:pt idx="22">
                  <c:v>677.05269999999996</c:v>
                </c:pt>
                <c:pt idx="23">
                  <c:v>744.30580000000009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3C6-4028-868B-7F457D456B79}"/>
            </c:ext>
          </c:extLst>
        </c:ser>
        <c:ser>
          <c:idx val="18"/>
          <c:order val="15"/>
          <c:tx>
            <c:strRef>
              <c:f>'Largest 20'!$B$91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20'!$C$91:$Z$91</c:f>
              <c:numCache>
                <c:formatCode>0</c:formatCode>
                <c:ptCount val="24"/>
                <c:pt idx="0">
                  <c:v>708.8275000000001</c:v>
                </c:pt>
                <c:pt idx="1">
                  <c:v>710.1454</c:v>
                </c:pt>
                <c:pt idx="2">
                  <c:v>720.22900000000004</c:v>
                </c:pt>
                <c:pt idx="3">
                  <c:v>751.0403</c:v>
                </c:pt>
                <c:pt idx="4">
                  <c:v>724.28359999999998</c:v>
                </c:pt>
                <c:pt idx="5">
                  <c:v>765.69400000000007</c:v>
                </c:pt>
                <c:pt idx="6">
                  <c:v>798.77420000000006</c:v>
                </c:pt>
                <c:pt idx="7">
                  <c:v>714.0077</c:v>
                </c:pt>
                <c:pt idx="8">
                  <c:v>795.85239999999999</c:v>
                </c:pt>
                <c:pt idx="9">
                  <c:v>832.05289999999991</c:v>
                </c:pt>
                <c:pt idx="10">
                  <c:v>755.87940000000003</c:v>
                </c:pt>
                <c:pt idx="11">
                  <c:v>751.00099999999998</c:v>
                </c:pt>
                <c:pt idx="12">
                  <c:v>707.52740000000006</c:v>
                </c:pt>
                <c:pt idx="13">
                  <c:v>732.57690000000002</c:v>
                </c:pt>
                <c:pt idx="14">
                  <c:v>493.4384</c:v>
                </c:pt>
                <c:pt idx="15">
                  <c:v>384.89170000000001</c:v>
                </c:pt>
                <c:pt idx="16">
                  <c:v>528.07780000000002</c:v>
                </c:pt>
                <c:pt idx="17">
                  <c:v>680.20330000000001</c:v>
                </c:pt>
                <c:pt idx="18">
                  <c:v>773.9787</c:v>
                </c:pt>
                <c:pt idx="19">
                  <c:v>689.18039999999996</c:v>
                </c:pt>
                <c:pt idx="20">
                  <c:v>778.84639999999899</c:v>
                </c:pt>
                <c:pt idx="21">
                  <c:v>751.12869999999998</c:v>
                </c:pt>
                <c:pt idx="22">
                  <c:v>654.09439999999995</c:v>
                </c:pt>
                <c:pt idx="23">
                  <c:v>686.35739999999998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3C6-4028-868B-7F457D456B79}"/>
            </c:ext>
          </c:extLst>
        </c:ser>
        <c:ser>
          <c:idx val="0"/>
          <c:order val="16"/>
          <c:tx>
            <c:strRef>
              <c:f>'Largest 20'!$B$73</c:f>
              <c:strCache>
                <c:ptCount val="1"/>
                <c:pt idx="0">
                  <c:v>Korea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20'!$C$73:$Z$73</c:f>
              <c:numCache>
                <c:formatCode>0</c:formatCode>
                <c:ptCount val="24"/>
                <c:pt idx="0">
                  <c:v>764.61419999999998</c:v>
                </c:pt>
                <c:pt idx="1">
                  <c:v>704.77790000000005</c:v>
                </c:pt>
                <c:pt idx="2">
                  <c:v>721.11869999999999</c:v>
                </c:pt>
                <c:pt idx="3">
                  <c:v>779.58199999999999</c:v>
                </c:pt>
                <c:pt idx="4">
                  <c:v>636.84479999999996</c:v>
                </c:pt>
                <c:pt idx="5">
                  <c:v>747.64670000000001</c:v>
                </c:pt>
                <c:pt idx="6">
                  <c:v>702.55259999999998</c:v>
                </c:pt>
                <c:pt idx="7">
                  <c:v>836.45029999999997</c:v>
                </c:pt>
                <c:pt idx="8">
                  <c:v>579.13459999999998</c:v>
                </c:pt>
                <c:pt idx="9">
                  <c:v>726.41579999999999</c:v>
                </c:pt>
                <c:pt idx="10">
                  <c:v>755.21159999999998</c:v>
                </c:pt>
                <c:pt idx="11">
                  <c:v>745.87459999999999</c:v>
                </c:pt>
                <c:pt idx="12">
                  <c:v>601.26589999999999</c:v>
                </c:pt>
                <c:pt idx="13">
                  <c:v>654.81859999999995</c:v>
                </c:pt>
                <c:pt idx="14">
                  <c:v>625.80579999999998</c:v>
                </c:pt>
                <c:pt idx="15">
                  <c:v>678.04660000000001</c:v>
                </c:pt>
                <c:pt idx="16">
                  <c:v>789.88959999999997</c:v>
                </c:pt>
                <c:pt idx="17">
                  <c:v>743.70360000000005</c:v>
                </c:pt>
                <c:pt idx="18">
                  <c:v>682.58580000000006</c:v>
                </c:pt>
                <c:pt idx="19">
                  <c:v>680.14869999999996</c:v>
                </c:pt>
                <c:pt idx="20">
                  <c:v>713.00760000000002</c:v>
                </c:pt>
                <c:pt idx="21">
                  <c:v>677.11120000000005</c:v>
                </c:pt>
                <c:pt idx="22">
                  <c:v>806.51829999999995</c:v>
                </c:pt>
                <c:pt idx="23">
                  <c:v>704.95609999999999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3C6-4028-868B-7F457D456B79}"/>
            </c:ext>
          </c:extLst>
        </c:ser>
        <c:ser>
          <c:idx val="4"/>
          <c:order val="17"/>
          <c:tx>
            <c:strRef>
              <c:f>'Largest 20'!$B$77</c:f>
              <c:strCache>
                <c:ptCount val="1"/>
                <c:pt idx="0">
                  <c:v>Thailand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20'!$C$77:$Z$77</c:f>
              <c:numCache>
                <c:formatCode>0</c:formatCode>
                <c:ptCount val="24"/>
                <c:pt idx="0">
                  <c:v>626.39679999999998</c:v>
                </c:pt>
                <c:pt idx="1">
                  <c:v>642.37509999999997</c:v>
                </c:pt>
                <c:pt idx="2">
                  <c:v>647.24509999999998</c:v>
                </c:pt>
                <c:pt idx="3">
                  <c:v>640.75810000000001</c:v>
                </c:pt>
                <c:pt idx="4">
                  <c:v>632.78009999999995</c:v>
                </c:pt>
                <c:pt idx="5">
                  <c:v>626.35400000000004</c:v>
                </c:pt>
                <c:pt idx="6">
                  <c:v>617.01250000000005</c:v>
                </c:pt>
                <c:pt idx="7">
                  <c:v>602.91269999999997</c:v>
                </c:pt>
                <c:pt idx="8">
                  <c:v>586.32220000000007</c:v>
                </c:pt>
                <c:pt idx="9">
                  <c:v>616.55999999999995</c:v>
                </c:pt>
                <c:pt idx="10">
                  <c:v>639.83979999999997</c:v>
                </c:pt>
                <c:pt idx="11">
                  <c:v>642.6798</c:v>
                </c:pt>
                <c:pt idx="12">
                  <c:v>624.91150000000005</c:v>
                </c:pt>
                <c:pt idx="13">
                  <c:v>629.68529999999998</c:v>
                </c:pt>
                <c:pt idx="14">
                  <c:v>614.02769999999998</c:v>
                </c:pt>
                <c:pt idx="15">
                  <c:v>542.98810000000003</c:v>
                </c:pt>
                <c:pt idx="16">
                  <c:v>587.26260000000002</c:v>
                </c:pt>
                <c:pt idx="17">
                  <c:v>602.29049999999995</c:v>
                </c:pt>
                <c:pt idx="18">
                  <c:v>624.43470000000002</c:v>
                </c:pt>
                <c:pt idx="19">
                  <c:v>606.59339999999997</c:v>
                </c:pt>
                <c:pt idx="20">
                  <c:v>621.66380000000004</c:v>
                </c:pt>
                <c:pt idx="21">
                  <c:v>588.399</c:v>
                </c:pt>
                <c:pt idx="22">
                  <c:v>648.92049999999995</c:v>
                </c:pt>
                <c:pt idx="23">
                  <c:v>648.68380000000002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3C6-4028-868B-7F457D456B79}"/>
            </c:ext>
          </c:extLst>
        </c:ser>
        <c:ser>
          <c:idx val="10"/>
          <c:order val="18"/>
          <c:tx>
            <c:strRef>
              <c:f>'Largest 20'!$B$83</c:f>
              <c:strCache>
                <c:ptCount val="1"/>
                <c:pt idx="0">
                  <c:v>Turkey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20'!$C$83:$Z$83</c:f>
              <c:numCache>
                <c:formatCode>0</c:formatCode>
                <c:ptCount val="24"/>
                <c:pt idx="0">
                  <c:v>445.42419999999998</c:v>
                </c:pt>
                <c:pt idx="1">
                  <c:v>486.471</c:v>
                </c:pt>
                <c:pt idx="2">
                  <c:v>512.94740000000002</c:v>
                </c:pt>
                <c:pt idx="3">
                  <c:v>499.09430000000003</c:v>
                </c:pt>
                <c:pt idx="4">
                  <c:v>508.1003</c:v>
                </c:pt>
                <c:pt idx="5">
                  <c:v>515.31899999999996</c:v>
                </c:pt>
                <c:pt idx="6">
                  <c:v>603.82360000000006</c:v>
                </c:pt>
                <c:pt idx="7">
                  <c:v>634.76639999999998</c:v>
                </c:pt>
                <c:pt idx="8">
                  <c:v>599.42129999999997</c:v>
                </c:pt>
                <c:pt idx="9">
                  <c:v>566.91359999999997</c:v>
                </c:pt>
                <c:pt idx="10">
                  <c:v>519.74900000000002</c:v>
                </c:pt>
                <c:pt idx="11">
                  <c:v>492.68420000000003</c:v>
                </c:pt>
                <c:pt idx="12">
                  <c:v>461.20869999999996</c:v>
                </c:pt>
                <c:pt idx="13">
                  <c:v>478.62889999999999</c:v>
                </c:pt>
                <c:pt idx="14">
                  <c:v>488.85090000000002</c:v>
                </c:pt>
                <c:pt idx="15">
                  <c:v>376.2647</c:v>
                </c:pt>
                <c:pt idx="16">
                  <c:v>402.1148</c:v>
                </c:pt>
                <c:pt idx="17">
                  <c:v>564.971</c:v>
                </c:pt>
                <c:pt idx="18">
                  <c:v>640.50779999999997</c:v>
                </c:pt>
                <c:pt idx="19">
                  <c:v>614.83969999999999</c:v>
                </c:pt>
                <c:pt idx="20">
                  <c:v>617.40199999999993</c:v>
                </c:pt>
                <c:pt idx="21">
                  <c:v>547.53200000000004</c:v>
                </c:pt>
                <c:pt idx="22">
                  <c:v>598.77430000000004</c:v>
                </c:pt>
                <c:pt idx="23">
                  <c:v>457.1223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3C6-4028-868B-7F457D456B79}"/>
            </c:ext>
          </c:extLst>
        </c:ser>
        <c:ser>
          <c:idx val="8"/>
          <c:order val="19"/>
          <c:tx>
            <c:strRef>
              <c:f>'Largest 20'!$B$81</c:f>
              <c:strCache>
                <c:ptCount val="1"/>
                <c:pt idx="0">
                  <c:v>Poland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20'!$C$81:$Z$81</c:f>
              <c:numCache>
                <c:formatCode>0</c:formatCode>
                <c:ptCount val="24"/>
                <c:pt idx="0">
                  <c:v>430.30259999999998</c:v>
                </c:pt>
                <c:pt idx="1">
                  <c:v>449.76609999999999</c:v>
                </c:pt>
                <c:pt idx="2">
                  <c:v>467.80679999999995</c:v>
                </c:pt>
                <c:pt idx="3">
                  <c:v>489.99299999999999</c:v>
                </c:pt>
                <c:pt idx="4">
                  <c:v>466.7097</c:v>
                </c:pt>
                <c:pt idx="5">
                  <c:v>474.69</c:v>
                </c:pt>
                <c:pt idx="6">
                  <c:v>513.07100000000003</c:v>
                </c:pt>
                <c:pt idx="7">
                  <c:v>502.14610000000005</c:v>
                </c:pt>
                <c:pt idx="8">
                  <c:v>506.70440000000002</c:v>
                </c:pt>
                <c:pt idx="9">
                  <c:v>525.08839999999998</c:v>
                </c:pt>
                <c:pt idx="10">
                  <c:v>474.149</c:v>
                </c:pt>
                <c:pt idx="11">
                  <c:v>443.49939999999998</c:v>
                </c:pt>
                <c:pt idx="12">
                  <c:v>435.0471</c:v>
                </c:pt>
                <c:pt idx="13">
                  <c:v>453.82069999999999</c:v>
                </c:pt>
                <c:pt idx="14">
                  <c:v>450.68100000000004</c:v>
                </c:pt>
                <c:pt idx="15">
                  <c:v>382.17860000000002</c:v>
                </c:pt>
                <c:pt idx="16">
                  <c:v>437.09189999999995</c:v>
                </c:pt>
                <c:pt idx="17">
                  <c:v>463.98199999999997</c:v>
                </c:pt>
                <c:pt idx="18">
                  <c:v>496.72190000000001</c:v>
                </c:pt>
                <c:pt idx="19">
                  <c:v>504.48419999999999</c:v>
                </c:pt>
                <c:pt idx="20">
                  <c:v>522.48699999999997</c:v>
                </c:pt>
                <c:pt idx="21">
                  <c:v>492.07549999999998</c:v>
                </c:pt>
                <c:pt idx="22">
                  <c:v>480.62129999999996</c:v>
                </c:pt>
                <c:pt idx="23">
                  <c:v>463.87549999999999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3C6-4028-868B-7F457D456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7964128"/>
        <c:axId val="1267962464"/>
      </c:areaChart>
      <c:lineChart>
        <c:grouping val="standard"/>
        <c:varyColors val="0"/>
        <c:ser>
          <c:idx val="21"/>
          <c:order val="21"/>
          <c:tx>
            <c:strRef>
              <c:f>'Largest 20'!$B$94</c:f>
              <c:strCache>
                <c:ptCount val="1"/>
                <c:pt idx="0">
                  <c:v>2019 Average</c:v>
                </c:pt>
              </c:strCache>
            </c:strRef>
          </c:tx>
          <c:spPr>
            <a:ln w="28575" cap="rnd">
              <a:solidFill>
                <a:srgbClr val="292928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'Largest 20'!$C$72:$Z$72</c:f>
              <c:numCache>
                <c:formatCode>mmm\-yy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'Largest 20'!$C$94:$Z$94</c:f>
              <c:numCache>
                <c:formatCode>0</c:formatCode>
                <c:ptCount val="24"/>
                <c:pt idx="0">
                  <c:v>39297.411975000003</c:v>
                </c:pt>
                <c:pt idx="1">
                  <c:v>39297.411975000003</c:v>
                </c:pt>
                <c:pt idx="2">
                  <c:v>39297.411975000003</c:v>
                </c:pt>
                <c:pt idx="3">
                  <c:v>39297.411975000003</c:v>
                </c:pt>
                <c:pt idx="4">
                  <c:v>39297.411975000003</c:v>
                </c:pt>
                <c:pt idx="5">
                  <c:v>39297.411975000003</c:v>
                </c:pt>
                <c:pt idx="6">
                  <c:v>39297.411975000003</c:v>
                </c:pt>
                <c:pt idx="7">
                  <c:v>39297.411975000003</c:v>
                </c:pt>
                <c:pt idx="8">
                  <c:v>39297.411975000003</c:v>
                </c:pt>
                <c:pt idx="9">
                  <c:v>39297.411975000003</c:v>
                </c:pt>
                <c:pt idx="10">
                  <c:v>39297.411975000003</c:v>
                </c:pt>
                <c:pt idx="11">
                  <c:v>39297.411975000003</c:v>
                </c:pt>
                <c:pt idx="12">
                  <c:v>39297.411975000003</c:v>
                </c:pt>
                <c:pt idx="13">
                  <c:v>39297.411975000003</c:v>
                </c:pt>
                <c:pt idx="14">
                  <c:v>39297.411975000003</c:v>
                </c:pt>
                <c:pt idx="15">
                  <c:v>39297.411975000003</c:v>
                </c:pt>
                <c:pt idx="16">
                  <c:v>39297.411975000003</c:v>
                </c:pt>
                <c:pt idx="17">
                  <c:v>39297.411975000003</c:v>
                </c:pt>
                <c:pt idx="18">
                  <c:v>39297.411975000003</c:v>
                </c:pt>
                <c:pt idx="19">
                  <c:v>39297.411975000003</c:v>
                </c:pt>
                <c:pt idx="20">
                  <c:v>39297.411975000003</c:v>
                </c:pt>
                <c:pt idx="21">
                  <c:v>39297.411975000003</c:v>
                </c:pt>
                <c:pt idx="22">
                  <c:v>39297.411975000003</c:v>
                </c:pt>
                <c:pt idx="23">
                  <c:v>39297.411975000003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93C6-4028-868B-7F457D456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964128"/>
        <c:axId val="1267962464"/>
        <c:extLst>
          <c:ext xmlns:c15="http://schemas.microsoft.com/office/drawing/2012/chart" uri="{02D57815-91ED-43cb-92C2-25804820EDAC}">
            <c15:filteredLineSeries>
              <c15:ser>
                <c:idx val="20"/>
                <c:order val="20"/>
                <c:tx>
                  <c:strRef>
                    <c:extLst>
                      <c:ext uri="{02D57815-91ED-43cb-92C2-25804820EDAC}">
                        <c15:formulaRef>
                          <c15:sqref>'Largest 20'!$B$93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'Largest 20'!$C$72:$Z$72</c15:sqref>
                        </c15:formulaRef>
                      </c:ext>
                    </c:extLst>
                    <c:numCache>
                      <c:formatCode>mmm\-yy</c:formatCode>
                      <c:ptCount val="24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'Largest 20'!$C$93:$Z$93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38864.690499999997</c:v>
                      </c:pt>
                      <c:pt idx="1">
                        <c:v>39736.547500000008</c:v>
                      </c:pt>
                      <c:pt idx="2">
                        <c:v>38140.547900000005</c:v>
                      </c:pt>
                      <c:pt idx="3">
                        <c:v>39317.574500000002</c:v>
                      </c:pt>
                      <c:pt idx="4">
                        <c:v>39201.292800000003</c:v>
                      </c:pt>
                      <c:pt idx="5">
                        <c:v>39736.9879</c:v>
                      </c:pt>
                      <c:pt idx="6">
                        <c:v>39953.536000000007</c:v>
                      </c:pt>
                      <c:pt idx="7">
                        <c:v>40236.027099999992</c:v>
                      </c:pt>
                      <c:pt idx="8">
                        <c:v>39073.705099999999</c:v>
                      </c:pt>
                      <c:pt idx="9">
                        <c:v>39602.353000000003</c:v>
                      </c:pt>
                      <c:pt idx="10">
                        <c:v>39517.529599999987</c:v>
                      </c:pt>
                      <c:pt idx="11">
                        <c:v>38188.151799999992</c:v>
                      </c:pt>
                      <c:pt idx="12">
                        <c:v>36652.081099999996</c:v>
                      </c:pt>
                      <c:pt idx="13">
                        <c:v>38108.0982</c:v>
                      </c:pt>
                      <c:pt idx="14">
                        <c:v>34867.559600000008</c:v>
                      </c:pt>
                      <c:pt idx="15">
                        <c:v>28793.858299999996</c:v>
                      </c:pt>
                      <c:pt idx="16">
                        <c:v>32000.088200000002</c:v>
                      </c:pt>
                      <c:pt idx="17">
                        <c:v>35600.706899999997</c:v>
                      </c:pt>
                      <c:pt idx="18">
                        <c:v>36321.673800000004</c:v>
                      </c:pt>
                      <c:pt idx="19">
                        <c:v>36544.881099999999</c:v>
                      </c:pt>
                      <c:pt idx="20">
                        <c:v>38335.8603</c:v>
                      </c:pt>
                      <c:pt idx="21">
                        <c:v>36651.457399999999</c:v>
                      </c:pt>
                      <c:pt idx="22">
                        <c:v>36612.111599999997</c:v>
                      </c:pt>
                      <c:pt idx="23">
                        <c:v>36277.822100000005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5-93C6-4028-868B-7F457D456B79}"/>
                  </c:ext>
                </c:extLst>
              </c15:ser>
            </c15:filteredLineSeries>
          </c:ext>
        </c:extLst>
      </c:lineChart>
      <c:dateAx>
        <c:axId val="1267964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cumin Pro" panose="020B08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67962464"/>
        <c:crosses val="autoZero"/>
        <c:auto val="1"/>
        <c:lblOffset val="100"/>
        <c:baseTimeUnit val="months"/>
      </c:dateAx>
      <c:valAx>
        <c:axId val="126796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cumin Pro" panose="020B08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6796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567186355308212"/>
          <c:y val="0.13621443159216459"/>
          <c:w val="0.25363329608519125"/>
          <c:h val="0.76779701698981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cumin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811746261515765"/>
          <c:y val="0.17018536072977106"/>
          <c:w val="0.52167573136182521"/>
          <c:h val="0.72524086489994943"/>
        </c:manualLayout>
      </c:layout>
      <c:lineChart>
        <c:grouping val="standard"/>
        <c:varyColors val="0"/>
        <c:ser>
          <c:idx val="0"/>
          <c:order val="0"/>
          <c:tx>
            <c:strRef>
              <c:f>'Largest 20'!$K$3</c:f>
              <c:strCache>
                <c:ptCount val="1"/>
                <c:pt idx="0">
                  <c:v>Korea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9196664485090847"/>
                  <c:y val="-5.3271368879902789E-2"/>
                </c:manualLayout>
              </c:layout>
              <c:tx>
                <c:rich>
                  <a:bodyPr/>
                  <a:lstStyle/>
                  <a:p>
                    <a:fld id="{AE183590-DF36-4910-906B-A1DEF1B23C8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82D7ED3-C5B7-4A31-ADEE-6952A024FEE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59C-4C83-8DF5-F59C1E69EF86}"/>
                </c:ext>
              </c:extLst>
            </c:dLbl>
            <c:dLbl>
              <c:idx val="1"/>
              <c:layout>
                <c:manualLayout>
                  <c:x val="1.5410157614400403E-2"/>
                  <c:y val="4.0534421291630783E-2"/>
                </c:manualLayout>
              </c:layout>
              <c:tx>
                <c:rich>
                  <a:bodyPr/>
                  <a:lstStyle/>
                  <a:p>
                    <a:fld id="{6ECC52B7-4478-4D47-A9E7-DBE184FADD66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45953A9-88AD-4D13-91E2-11F0B8D0A15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20'!$L$3:$M$3</c:f>
              <c:numCache>
                <c:formatCode>0%</c:formatCode>
                <c:ptCount val="2"/>
                <c:pt idx="0">
                  <c:v>0.93521256762066973</c:v>
                </c:pt>
                <c:pt idx="1">
                  <c:v>0.87833900008372201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'Largest 20'!$K$3:$K$22</c15:f>
                <c15:dlblRangeCache>
                  <c:ptCount val="20"/>
                  <c:pt idx="0">
                    <c:v>Korea</c:v>
                  </c:pt>
                  <c:pt idx="1">
                    <c:v>Indonesia</c:v>
                  </c:pt>
                  <c:pt idx="2">
                    <c:v>Germany</c:v>
                  </c:pt>
                  <c:pt idx="3">
                    <c:v>China*</c:v>
                  </c:pt>
                  <c:pt idx="4">
                    <c:v>Thailand</c:v>
                  </c:pt>
                  <c:pt idx="5">
                    <c:v>Japan</c:v>
                  </c:pt>
                  <c:pt idx="6">
                    <c:v>Russian Federation*</c:v>
                  </c:pt>
                  <c:pt idx="7">
                    <c:v>Brazil</c:v>
                  </c:pt>
                  <c:pt idx="8">
                    <c:v>Poland</c:v>
                  </c:pt>
                  <c:pt idx="9">
                    <c:v>Australia</c:v>
                  </c:pt>
                  <c:pt idx="10">
                    <c:v>Turkey</c:v>
                  </c:pt>
                  <c:pt idx="11">
                    <c:v>USA</c:v>
                  </c:pt>
                  <c:pt idx="12">
                    <c:v>United Kingdom</c:v>
                  </c:pt>
                  <c:pt idx="13">
                    <c:v>Saudi Arabia</c:v>
                  </c:pt>
                  <c:pt idx="14">
                    <c:v>Canada</c:v>
                  </c:pt>
                  <c:pt idx="15">
                    <c:v>France</c:v>
                  </c:pt>
                  <c:pt idx="16">
                    <c:v>Mexico*</c:v>
                  </c:pt>
                  <c:pt idx="17">
                    <c:v>Spain</c:v>
                  </c:pt>
                  <c:pt idx="18">
                    <c:v>Italy</c:v>
                  </c:pt>
                  <c:pt idx="19">
                    <c:v>India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D59C-4C83-8DF5-F59C1E69EF86}"/>
            </c:ext>
          </c:extLst>
        </c:ser>
        <c:ser>
          <c:idx val="1"/>
          <c:order val="1"/>
          <c:tx>
            <c:strRef>
              <c:f>'Largest 20'!$K$4</c:f>
              <c:strCache>
                <c:ptCount val="1"/>
                <c:pt idx="0">
                  <c:v>Indonesia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35227103423785"/>
                  <c:y val="-3.4020049203735109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9C-4C83-8DF5-F59C1E69EF86}"/>
                </c:ext>
              </c:extLst>
            </c:dLbl>
            <c:dLbl>
              <c:idx val="1"/>
              <c:layout>
                <c:manualLayout>
                  <c:x val="6.9131510450924343E-3"/>
                  <c:y val="-1.8040602725404902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20'!$L$4:$M$4</c:f>
              <c:numCache>
                <c:formatCode>0%</c:formatCode>
                <c:ptCount val="2"/>
                <c:pt idx="0">
                  <c:v>0.92438478389247392</c:v>
                </c:pt>
                <c:pt idx="1">
                  <c:v>0.94262176688459165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9C-4C83-8DF5-F59C1E69EF86}"/>
            </c:ext>
          </c:extLst>
        </c:ser>
        <c:ser>
          <c:idx val="2"/>
          <c:order val="2"/>
          <c:tx>
            <c:strRef>
              <c:f>'Largest 20'!$K$5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2008186865348317"/>
                  <c:y val="-1.3459272433787037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9C-4C83-8DF5-F59C1E69EF86}"/>
                </c:ext>
              </c:extLst>
            </c:dLbl>
            <c:dLbl>
              <c:idx val="1"/>
              <c:layout>
                <c:manualLayout>
                  <c:x val="2.9009852025790139E-3"/>
                  <c:y val="1.8192725909261342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20'!$L$5:$M$5</c:f>
              <c:numCache>
                <c:formatCode>0%</c:formatCode>
                <c:ptCount val="2"/>
                <c:pt idx="0">
                  <c:v>0.91487484349946291</c:v>
                </c:pt>
                <c:pt idx="1">
                  <c:v>0.60405995001860346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59C-4C83-8DF5-F59C1E69EF86}"/>
            </c:ext>
          </c:extLst>
        </c:ser>
        <c:ser>
          <c:idx val="3"/>
          <c:order val="3"/>
          <c:tx>
            <c:strRef>
              <c:f>'Largest 20'!$K$6</c:f>
              <c:strCache>
                <c:ptCount val="1"/>
                <c:pt idx="0">
                  <c:v>China*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0288775956421887"/>
                  <c:y val="-2.4947988895096029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9C-4C83-8DF5-F59C1E69EF86}"/>
                </c:ext>
              </c:extLst>
            </c:dLbl>
            <c:dLbl>
              <c:idx val="1"/>
              <c:layout>
                <c:manualLayout>
                  <c:x val="3.0250932867134134E-3"/>
                  <c:y val="6.9073861696910882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20'!$L$6:$M$6</c:f>
              <c:numCache>
                <c:formatCode>0%</c:formatCode>
                <c:ptCount val="2"/>
                <c:pt idx="0">
                  <c:v>0.87809718505524559</c:v>
                </c:pt>
                <c:pt idx="1">
                  <c:v>0.94316682462503565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59C-4C83-8DF5-F59C1E69EF86}"/>
            </c:ext>
          </c:extLst>
        </c:ser>
        <c:ser>
          <c:idx val="4"/>
          <c:order val="4"/>
          <c:tx>
            <c:strRef>
              <c:f>'Largest 20'!$K$7</c:f>
              <c:strCache>
                <c:ptCount val="1"/>
                <c:pt idx="0">
                  <c:v>Thailand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1771171399178482"/>
                  <c:y val="-9.0720603086390777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59C-4C83-8DF5-F59C1E69EF86}"/>
                </c:ext>
              </c:extLst>
            </c:dLbl>
            <c:dLbl>
              <c:idx val="1"/>
              <c:layout>
                <c:manualLayout>
                  <c:x val="2.8725328440525819E-3"/>
                  <c:y val="-1.8226757977115291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20'!$L$7:$M$7</c:f>
              <c:numCache>
                <c:formatCode>0%</c:formatCode>
                <c:ptCount val="2"/>
                <c:pt idx="0">
                  <c:v>0.86632795816198427</c:v>
                </c:pt>
                <c:pt idx="1">
                  <c:v>0.88684107540725832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59C-4C83-8DF5-F59C1E69EF86}"/>
            </c:ext>
          </c:extLst>
        </c:ser>
        <c:ser>
          <c:idx val="5"/>
          <c:order val="5"/>
          <c:tx>
            <c:strRef>
              <c:f>'Largest 20'!$K$8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8917559740275658"/>
                  <c:y val="-4.5981408894434223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9C-4C83-8DF5-F59C1E69EF86}"/>
                </c:ext>
              </c:extLst>
            </c:dLbl>
            <c:dLbl>
              <c:idx val="1"/>
              <c:layout>
                <c:manualLayout>
                  <c:x val="1.3155127661948644E-2"/>
                  <c:y val="1.7978491990280957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20'!$L$8:$M$8</c:f>
              <c:numCache>
                <c:formatCode>0%</c:formatCode>
                <c:ptCount val="2"/>
                <c:pt idx="0">
                  <c:v>0.84349943017153961</c:v>
                </c:pt>
                <c:pt idx="1">
                  <c:v>0.879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D59C-4C83-8DF5-F59C1E69EF86}"/>
            </c:ext>
          </c:extLst>
        </c:ser>
        <c:ser>
          <c:idx val="6"/>
          <c:order val="6"/>
          <c:tx>
            <c:strRef>
              <c:f>'Largest 20'!$K$9</c:f>
              <c:strCache>
                <c:ptCount val="1"/>
                <c:pt idx="0">
                  <c:v>Russian Federation*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33149168273568042"/>
                  <c:y val="9.0306531518897677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41293909687975"/>
                      <c:h val="6.82733233330920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D59C-4C83-8DF5-F59C1E69EF86}"/>
                </c:ext>
              </c:extLst>
            </c:dLbl>
            <c:dLbl>
              <c:idx val="1"/>
              <c:layout>
                <c:manualLayout>
                  <c:x val="1.3696616732241827E-3"/>
                  <c:y val="-2.4927019886229414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74453833586563"/>
                      <c:h val="3.68109623501003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20'!$L$9:$M$9</c:f>
              <c:numCache>
                <c:formatCode>0%</c:formatCode>
                <c:ptCount val="2"/>
                <c:pt idx="0">
                  <c:v>0.83429490695038577</c:v>
                </c:pt>
                <c:pt idx="1">
                  <c:v>0.97601550217542321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D59C-4C83-8DF5-F59C1E69EF86}"/>
            </c:ext>
          </c:extLst>
        </c:ser>
        <c:ser>
          <c:idx val="7"/>
          <c:order val="7"/>
          <c:tx>
            <c:strRef>
              <c:f>'Largest 20'!$K$10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9091976467984439"/>
                  <c:y val="3.1731330548200674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59C-4C83-8DF5-F59C1E69EF86}"/>
                </c:ext>
              </c:extLst>
            </c:dLbl>
            <c:dLbl>
              <c:idx val="1"/>
              <c:layout>
                <c:manualLayout>
                  <c:x val="4.6087673633950403E-3"/>
                  <c:y val="-3.3978642046985801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20'!$L$10:$M$10</c:f>
              <c:numCache>
                <c:formatCode>0%</c:formatCode>
                <c:ptCount val="2"/>
                <c:pt idx="0">
                  <c:v>0.8271113408149291</c:v>
                </c:pt>
                <c:pt idx="1">
                  <c:v>0.94821101868393254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D59C-4C83-8DF5-F59C1E69EF86}"/>
            </c:ext>
          </c:extLst>
        </c:ser>
        <c:ser>
          <c:idx val="8"/>
          <c:order val="8"/>
          <c:tx>
            <c:strRef>
              <c:f>'Largest 20'!$K$11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1104613955168186"/>
                  <c:y val="2.7174596815506519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59C-4C83-8DF5-F59C1E69EF86}"/>
                </c:ext>
              </c:extLst>
            </c:dLbl>
            <c:dLbl>
              <c:idx val="1"/>
              <c:layout>
                <c:manualLayout>
                  <c:x val="1.5347558215173102E-2"/>
                  <c:y val="6.9997736762671695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20'!$L$11:$M$11</c:f>
              <c:numCache>
                <c:formatCode>0%</c:formatCode>
                <c:ptCount val="2"/>
                <c:pt idx="0">
                  <c:v>0.79843347577654411</c:v>
                </c:pt>
                <c:pt idx="1">
                  <c:v>0.88060653283080836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D59C-4C83-8DF5-F59C1E69EF86}"/>
            </c:ext>
          </c:extLst>
        </c:ser>
        <c:ser>
          <c:idx val="9"/>
          <c:order val="9"/>
          <c:tx>
            <c:strRef>
              <c:f>'Largest 20'!$K$12</c:f>
              <c:strCache>
                <c:ptCount val="1"/>
                <c:pt idx="0">
                  <c:v>Australia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1953477708651384"/>
                  <c:y val="2.2617863082812283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59C-4C83-8DF5-F59C1E69EF86}"/>
                </c:ext>
              </c:extLst>
            </c:dLbl>
            <c:dLbl>
              <c:idx val="1"/>
              <c:layout>
                <c:manualLayout>
                  <c:x val="1.3262726049605857E-2"/>
                  <c:y val="-2.0391255162401877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20'!$L$12:$M$12</c:f>
              <c:numCache>
                <c:formatCode>0%</c:formatCode>
                <c:ptCount val="2"/>
                <c:pt idx="0">
                  <c:v>0.76861625331809891</c:v>
                </c:pt>
                <c:pt idx="1">
                  <c:v>0.90423159066060144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D59C-4C83-8DF5-F59C1E69EF86}"/>
            </c:ext>
          </c:extLst>
        </c:ser>
        <c:ser>
          <c:idx val="10"/>
          <c:order val="10"/>
          <c:tx>
            <c:strRef>
              <c:f>'Largest 20'!$K$13</c:f>
              <c:strCache>
                <c:ptCount val="1"/>
                <c:pt idx="0">
                  <c:v>Turkey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9682900962960573"/>
                  <c:y val="-2.4968692473470666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59C-4C83-8DF5-F59C1E69EF86}"/>
                </c:ext>
              </c:extLst>
            </c:dLbl>
            <c:dLbl>
              <c:idx val="1"/>
              <c:layout>
                <c:manualLayout>
                  <c:x val="1.5196593866891818E-2"/>
                  <c:y val="7.6905122932362818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20'!$L$13:$M$13</c:f>
              <c:numCache>
                <c:formatCode>0%</c:formatCode>
                <c:ptCount val="2"/>
                <c:pt idx="0">
                  <c:v>0.70718534735375704</c:v>
                </c:pt>
                <c:pt idx="1">
                  <c:v>0.87088376060930395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D59C-4C83-8DF5-F59C1E69EF86}"/>
            </c:ext>
          </c:extLst>
        </c:ser>
        <c:ser>
          <c:idx val="11"/>
          <c:order val="11"/>
          <c:tx>
            <c:strRef>
              <c:f>'Largest 20'!$K$14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748307149532089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59C-4C83-8DF5-F59C1E69EF86}"/>
                </c:ext>
              </c:extLst>
            </c:dLbl>
            <c:dLbl>
              <c:idx val="1"/>
              <c:layout>
                <c:manualLayout>
                  <c:x val="0.11183931127539248"/>
                  <c:y val="2.2700677396310907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20'!$L$14:$M$14</c:f>
              <c:numCache>
                <c:formatCode>0%</c:formatCode>
                <c:ptCount val="2"/>
                <c:pt idx="0">
                  <c:v>0.69758799336027832</c:v>
                </c:pt>
                <c:pt idx="1">
                  <c:v>0.8811933766792257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D59C-4C83-8DF5-F59C1E69EF86}"/>
            </c:ext>
          </c:extLst>
        </c:ser>
        <c:ser>
          <c:idx val="12"/>
          <c:order val="12"/>
          <c:tx>
            <c:strRef>
              <c:f>'Largest 20'!$K$15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9024416097578071"/>
                  <c:y val="-4.4946229975702497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12681440958735"/>
                      <c:h val="5.7036765839166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4-D59C-4C83-8DF5-F59C1E69EF86}"/>
                </c:ext>
              </c:extLst>
            </c:dLbl>
            <c:dLbl>
              <c:idx val="1"/>
              <c:layout>
                <c:manualLayout>
                  <c:x val="-9.7498110677552308E-3"/>
                  <c:y val="2.2576632879724421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31932400268005"/>
                      <c:h val="6.82733233330920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5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20'!$L$15:$M$15</c:f>
              <c:numCache>
                <c:formatCode>0%</c:formatCode>
                <c:ptCount val="2"/>
                <c:pt idx="0">
                  <c:v>0.6700452905603167</c:v>
                </c:pt>
                <c:pt idx="1">
                  <c:v>0.7125056014259612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D59C-4C83-8DF5-F59C1E69EF86}"/>
            </c:ext>
          </c:extLst>
        </c:ser>
        <c:ser>
          <c:idx val="13"/>
          <c:order val="13"/>
          <c:tx>
            <c:strRef>
              <c:f>'Largest 20'!$K$16</c:f>
              <c:strCache>
                <c:ptCount val="1"/>
                <c:pt idx="0">
                  <c:v>Saudi Arabia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7010914976407285"/>
                  <c:y val="-4.4946229975702497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0795602074671"/>
                      <c:h val="6.82733233330920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7-D59C-4C83-8DF5-F59C1E69EF86}"/>
                </c:ext>
              </c:extLst>
            </c:dLbl>
            <c:dLbl>
              <c:idx val="1"/>
              <c:layout>
                <c:manualLayout>
                  <c:x val="-4.4721373702991188E-3"/>
                  <c:y val="1.464893189885258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21024597934944"/>
                      <c:h val="3.90582738488854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8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20'!$L$16:$M$16</c:f>
              <c:numCache>
                <c:formatCode>0%</c:formatCode>
                <c:ptCount val="2"/>
                <c:pt idx="0">
                  <c:v>0.63959155256440015</c:v>
                </c:pt>
                <c:pt idx="1">
                  <c:v>0.89487119981434204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D59C-4C83-8DF5-F59C1E69EF86}"/>
            </c:ext>
          </c:extLst>
        </c:ser>
        <c:ser>
          <c:idx val="14"/>
          <c:order val="14"/>
          <c:tx>
            <c:strRef>
              <c:f>'Largest 20'!$K$17</c:f>
              <c:strCache>
                <c:ptCount val="1"/>
                <c:pt idx="0">
                  <c:v>Canada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0661450795682448"/>
                  <c:y val="1.1277964650674811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D59C-4C83-8DF5-F59C1E69EF86}"/>
                </c:ext>
              </c:extLst>
            </c:dLbl>
            <c:dLbl>
              <c:idx val="1"/>
              <c:layout>
                <c:manualLayout>
                  <c:x val="1.0962515661190194E-2"/>
                  <c:y val="3.1524471718115649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20'!$L$17:$M$17</c:f>
              <c:numCache>
                <c:formatCode>0%</c:formatCode>
                <c:ptCount val="2"/>
                <c:pt idx="0">
                  <c:v>0.62303124098107221</c:v>
                </c:pt>
                <c:pt idx="1">
                  <c:v>0.77212924998976729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D59C-4C83-8DF5-F59C1E69EF86}"/>
            </c:ext>
          </c:extLst>
        </c:ser>
        <c:ser>
          <c:idx val="15"/>
          <c:order val="15"/>
          <c:tx>
            <c:strRef>
              <c:f>'Largest 20'!$K$18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0191114328326412"/>
                  <c:y val="-1.5875928586457075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D59C-4C83-8DF5-F59C1E69EF86}"/>
                </c:ext>
              </c:extLst>
            </c:dLbl>
            <c:dLbl>
              <c:idx val="1"/>
              <c:layout>
                <c:manualLayout>
                  <c:x val="1.2403934871222065E-2"/>
                  <c:y val="8.1399745929933071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20'!$L$18:$M$18</c:f>
              <c:numCache>
                <c:formatCode>0%</c:formatCode>
                <c:ptCount val="2"/>
                <c:pt idx="0">
                  <c:v>0.58289127019639464</c:v>
                </c:pt>
                <c:pt idx="1">
                  <c:v>0.85398882354379846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D59C-4C83-8DF5-F59C1E69EF86}"/>
            </c:ext>
          </c:extLst>
        </c:ser>
        <c:ser>
          <c:idx val="16"/>
          <c:order val="16"/>
          <c:tx>
            <c:strRef>
              <c:f>'Largest 20'!$K$19</c:f>
              <c:strCache>
                <c:ptCount val="1"/>
                <c:pt idx="0">
                  <c:v>Mexico*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1476736351066708"/>
                  <c:y val="4.4946229975702497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D59C-4C83-8DF5-F59C1E69EF86}"/>
                </c:ext>
              </c:extLst>
            </c:dLbl>
            <c:dLbl>
              <c:idx val="1"/>
              <c:layout>
                <c:manualLayout>
                  <c:x val="1.2931221405002774E-2"/>
                  <c:y val="1.5731180491495873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20'!$L$19:$M$19</c:f>
              <c:numCache>
                <c:formatCode>0%</c:formatCode>
                <c:ptCount val="2"/>
                <c:pt idx="0">
                  <c:v>0.5740211057418988</c:v>
                </c:pt>
                <c:pt idx="1">
                  <c:v>0.7338331438317226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D59C-4C83-8DF5-F59C1E69EF86}"/>
            </c:ext>
          </c:extLst>
        </c:ser>
        <c:ser>
          <c:idx val="17"/>
          <c:order val="17"/>
          <c:tx>
            <c:strRef>
              <c:f>'Largest 20'!$K$20</c:f>
              <c:strCache>
                <c:ptCount val="1"/>
                <c:pt idx="0">
                  <c:v>Spain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8268145304343639"/>
                  <c:y val="3.3957938468610997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D59C-4C83-8DF5-F59C1E69EF86}"/>
                </c:ext>
              </c:extLst>
            </c:dLbl>
            <c:dLbl>
              <c:idx val="1"/>
              <c:layout>
                <c:manualLayout>
                  <c:x val="1.6860104858529894E-2"/>
                  <c:y val="8.1399745929933071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20'!$L$20:$M$20</c:f>
              <c:numCache>
                <c:formatCode>0%</c:formatCode>
                <c:ptCount val="2"/>
                <c:pt idx="0">
                  <c:v>0.5726859622708721</c:v>
                </c:pt>
                <c:pt idx="1">
                  <c:v>0.83212488431959608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D59C-4C83-8DF5-F59C1E69EF86}"/>
            </c:ext>
          </c:extLst>
        </c:ser>
        <c:ser>
          <c:idx val="18"/>
          <c:order val="18"/>
          <c:tx>
            <c:strRef>
              <c:f>'Largest 20'!$K$21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7314248256652756"/>
                  <c:y val="4.4946229975702497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D59C-4C83-8DF5-F59C1E69EF86}"/>
                </c:ext>
              </c:extLst>
            </c:dLbl>
            <c:dLbl>
              <c:idx val="1"/>
              <c:layout>
                <c:manualLayout>
                  <c:x val="1.3155057558555975E-2"/>
                  <c:y val="2.7216003972255789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20'!$L$21:$M$21</c:f>
              <c:numCache>
                <c:formatCode>0%</c:formatCode>
                <c:ptCount val="2"/>
                <c:pt idx="0">
                  <c:v>0.5116093451646857</c:v>
                </c:pt>
                <c:pt idx="1">
                  <c:v>0.69239769647211669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D59C-4C83-8DF5-F59C1E69EF86}"/>
            </c:ext>
          </c:extLst>
        </c:ser>
        <c:ser>
          <c:idx val="19"/>
          <c:order val="19"/>
          <c:tx>
            <c:strRef>
              <c:f>'Largest 20'!$K$22</c:f>
              <c:strCache>
                <c:ptCount val="1"/>
                <c:pt idx="0">
                  <c:v>India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4.5956954002434091E-3"/>
                  <c:y val="-5.2963912163686171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D59C-4C83-8DF5-F59C1E69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umin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20'!$L$22:$M$22</c:f>
              <c:numCache>
                <c:formatCode>0%</c:formatCode>
                <c:ptCount val="2"/>
                <c:pt idx="0">
                  <c:v>0.45</c:v>
                </c:pt>
                <c:pt idx="1">
                  <c:v>0.97669195615403404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D59C-4C83-8DF5-F59C1E69EF86}"/>
            </c:ext>
          </c:extLst>
        </c:ser>
        <c:ser>
          <c:idx val="20"/>
          <c:order val="20"/>
          <c:tx>
            <c:strRef>
              <c:f>'Largest 20'!$K$23</c:f>
              <c:strCache>
                <c:ptCount val="1"/>
              </c:strCache>
            </c:strRef>
          </c:tx>
          <c:spPr>
            <a:ln w="2222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'Largest 20'!$L$2:$M$2</c:f>
              <c:numCache>
                <c:formatCode>mmm\-yy</c:formatCode>
                <c:ptCount val="2"/>
                <c:pt idx="0">
                  <c:v>43922</c:v>
                </c:pt>
                <c:pt idx="1">
                  <c:v>44197</c:v>
                </c:pt>
              </c:numCache>
            </c:numRef>
          </c:cat>
          <c:val>
            <c:numRef>
              <c:f>'Largest 20'!$L$23:$M$23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D59C-4C83-8DF5-F59C1E69EF86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7964128"/>
        <c:axId val="1267962464"/>
      </c:lineChart>
      <c:catAx>
        <c:axId val="1267964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m\ 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umin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67962464"/>
        <c:crosses val="autoZero"/>
        <c:auto val="0"/>
        <c:lblAlgn val="ctr"/>
        <c:lblOffset val="100"/>
        <c:noMultiLvlLbl val="0"/>
      </c:catAx>
      <c:valAx>
        <c:axId val="1267962464"/>
        <c:scaling>
          <c:orientation val="minMax"/>
          <c:max val="1.05"/>
          <c:min val="0.45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umin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67964128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cumin Pro" panose="020B05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725659393425052E-2"/>
          <c:y val="0.12489793881492173"/>
          <c:w val="0.81170811736225501"/>
          <c:h val="0.65357320484193215"/>
        </c:manualLayout>
      </c:layout>
      <c:lineChart>
        <c:grouping val="standard"/>
        <c:varyColors val="0"/>
        <c:ser>
          <c:idx val="0"/>
          <c:order val="0"/>
          <c:tx>
            <c:strRef>
              <c:f>stringency_index!$B$191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12-4DD7-88A1-58369162C2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612-4DD7-88A1-58369162C2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612-4DD7-88A1-58369162C2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612-4DD7-88A1-58369162C27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612-4DD7-88A1-58369162C27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612-4DD7-88A1-58369162C27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612-4DD7-88A1-58369162C27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612-4DD7-88A1-58369162C27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612-4DD7-88A1-58369162C27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612-4DD7-88A1-58369162C27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612-4DD7-88A1-58369162C27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612-4DD7-88A1-58369162C27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6612-4DD7-88A1-58369162C27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6612-4DD7-88A1-58369162C27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6612-4DD7-88A1-58369162C27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6612-4DD7-88A1-58369162C279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6612-4DD7-88A1-58369162C279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6612-4DD7-88A1-58369162C27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6612-4DD7-88A1-58369162C279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6612-4DD7-88A1-58369162C279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6612-4DD7-88A1-58369162C279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6612-4DD7-88A1-58369162C279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6612-4DD7-88A1-58369162C279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6612-4DD7-88A1-58369162C279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6612-4DD7-88A1-58369162C279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6612-4DD7-88A1-58369162C279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6612-4DD7-88A1-58369162C279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6612-4DD7-88A1-58369162C279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6612-4DD7-88A1-58369162C279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6612-4DD7-88A1-58369162C279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6612-4DD7-88A1-58369162C279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6612-4DD7-88A1-58369162C279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6612-4DD7-88A1-58369162C279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6612-4DD7-88A1-58369162C279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6612-4DD7-88A1-58369162C279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6612-4DD7-88A1-58369162C279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4-6612-4DD7-88A1-58369162C279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6612-4DD7-88A1-58369162C279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6-6612-4DD7-88A1-58369162C279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6612-4DD7-88A1-58369162C279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8-6612-4DD7-88A1-58369162C279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6612-4DD7-88A1-58369162C279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A-6612-4DD7-88A1-58369162C279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6612-4DD7-88A1-58369162C279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C-6612-4DD7-88A1-58369162C279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D-6612-4DD7-88A1-58369162C279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E-6612-4DD7-88A1-58369162C279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6612-4DD7-88A1-58369162C279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0-6612-4DD7-88A1-58369162C279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6612-4DD7-88A1-58369162C279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2-6612-4DD7-88A1-58369162C279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6612-4DD7-88A1-58369162C279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4-6612-4DD7-88A1-58369162C279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5-6612-4DD7-88A1-58369162C279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6-6612-4DD7-88A1-58369162C279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7-6612-4DD7-88A1-58369162C279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8-6612-4DD7-88A1-58369162C279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9-6612-4DD7-88A1-58369162C279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A-6612-4DD7-88A1-58369162C279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B-6612-4DD7-88A1-58369162C279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C-6612-4DD7-88A1-58369162C279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D-6612-4DD7-88A1-58369162C279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E-6612-4DD7-88A1-58369162C279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F-6612-4DD7-88A1-58369162C279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0-6612-4DD7-88A1-58369162C279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1-6612-4DD7-88A1-58369162C279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2-6612-4DD7-88A1-58369162C279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3-6612-4DD7-88A1-58369162C279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4-6612-4DD7-88A1-58369162C279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5-6612-4DD7-88A1-58369162C279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6-6612-4DD7-88A1-58369162C279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7-6612-4DD7-88A1-58369162C279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8-6612-4DD7-88A1-58369162C279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9-6612-4DD7-88A1-58369162C279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A-6612-4DD7-88A1-58369162C279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B-6612-4DD7-88A1-58369162C279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C-6612-4DD7-88A1-58369162C279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D-6612-4DD7-88A1-58369162C279}"/>
                </c:ext>
              </c:extLst>
            </c:dLbl>
            <c:dLbl>
              <c:idx val="7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E-6612-4DD7-88A1-58369162C279}"/>
                </c:ext>
              </c:extLst>
            </c:dLbl>
            <c:dLbl>
              <c:idx val="7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4F-6612-4DD7-88A1-58369162C279}"/>
                </c:ext>
              </c:extLst>
            </c:dLbl>
            <c:dLbl>
              <c:idx val="8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0-6612-4DD7-88A1-58369162C279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1-6612-4DD7-88A1-58369162C279}"/>
                </c:ext>
              </c:extLst>
            </c:dLbl>
            <c:dLbl>
              <c:idx val="8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2-6612-4DD7-88A1-58369162C279}"/>
                </c:ext>
              </c:extLst>
            </c:dLbl>
            <c:dLbl>
              <c:idx val="8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3-6612-4DD7-88A1-58369162C279}"/>
                </c:ext>
              </c:extLst>
            </c:dLbl>
            <c:dLbl>
              <c:idx val="8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4-6612-4DD7-88A1-58369162C279}"/>
                </c:ext>
              </c:extLst>
            </c:dLbl>
            <c:dLbl>
              <c:idx val="8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5-6612-4DD7-88A1-58369162C279}"/>
                </c:ext>
              </c:extLst>
            </c:dLbl>
            <c:dLbl>
              <c:idx val="8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6-6612-4DD7-88A1-58369162C279}"/>
                </c:ext>
              </c:extLst>
            </c:dLbl>
            <c:dLbl>
              <c:idx val="8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7-6612-4DD7-88A1-58369162C279}"/>
                </c:ext>
              </c:extLst>
            </c:dLbl>
            <c:dLbl>
              <c:idx val="8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8-6612-4DD7-88A1-58369162C279}"/>
                </c:ext>
              </c:extLst>
            </c:dLbl>
            <c:dLbl>
              <c:idx val="8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9-6612-4DD7-88A1-58369162C279}"/>
                </c:ext>
              </c:extLst>
            </c:dLbl>
            <c:dLbl>
              <c:idx val="9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A-6612-4DD7-88A1-58369162C279}"/>
                </c:ext>
              </c:extLst>
            </c:dLbl>
            <c:dLbl>
              <c:idx val="9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B-6612-4DD7-88A1-58369162C279}"/>
                </c:ext>
              </c:extLst>
            </c:dLbl>
            <c:dLbl>
              <c:idx val="9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C-6612-4DD7-88A1-58369162C279}"/>
                </c:ext>
              </c:extLst>
            </c:dLbl>
            <c:dLbl>
              <c:idx val="9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D-6612-4DD7-88A1-58369162C279}"/>
                </c:ext>
              </c:extLst>
            </c:dLbl>
            <c:dLbl>
              <c:idx val="9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E-6612-4DD7-88A1-58369162C279}"/>
                </c:ext>
              </c:extLst>
            </c:dLbl>
            <c:dLbl>
              <c:idx val="9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5F-6612-4DD7-88A1-58369162C279}"/>
                </c:ext>
              </c:extLst>
            </c:dLbl>
            <c:dLbl>
              <c:idx val="9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0-6612-4DD7-88A1-58369162C279}"/>
                </c:ext>
              </c:extLst>
            </c:dLbl>
            <c:dLbl>
              <c:idx val="9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1-6612-4DD7-88A1-58369162C279}"/>
                </c:ext>
              </c:extLst>
            </c:dLbl>
            <c:dLbl>
              <c:idx val="9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2-6612-4DD7-88A1-58369162C279}"/>
                </c:ext>
              </c:extLst>
            </c:dLbl>
            <c:dLbl>
              <c:idx val="9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3-6612-4DD7-88A1-58369162C279}"/>
                </c:ext>
              </c:extLst>
            </c:dLbl>
            <c:dLbl>
              <c:idx val="10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4-6612-4DD7-88A1-58369162C279}"/>
                </c:ext>
              </c:extLst>
            </c:dLbl>
            <c:dLbl>
              <c:idx val="10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5-6612-4DD7-88A1-58369162C279}"/>
                </c:ext>
              </c:extLst>
            </c:dLbl>
            <c:dLbl>
              <c:idx val="10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6-6612-4DD7-88A1-58369162C279}"/>
                </c:ext>
              </c:extLst>
            </c:dLbl>
            <c:dLbl>
              <c:idx val="10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7-6612-4DD7-88A1-58369162C279}"/>
                </c:ext>
              </c:extLst>
            </c:dLbl>
            <c:dLbl>
              <c:idx val="10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8-6612-4DD7-88A1-58369162C279}"/>
                </c:ext>
              </c:extLst>
            </c:dLbl>
            <c:dLbl>
              <c:idx val="10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9-6612-4DD7-88A1-58369162C279}"/>
                </c:ext>
              </c:extLst>
            </c:dLbl>
            <c:dLbl>
              <c:idx val="10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A-6612-4DD7-88A1-58369162C279}"/>
                </c:ext>
              </c:extLst>
            </c:dLbl>
            <c:dLbl>
              <c:idx val="10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B-6612-4DD7-88A1-58369162C279}"/>
                </c:ext>
              </c:extLst>
            </c:dLbl>
            <c:dLbl>
              <c:idx val="10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C-6612-4DD7-88A1-58369162C279}"/>
                </c:ext>
              </c:extLst>
            </c:dLbl>
            <c:dLbl>
              <c:idx val="10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D-6612-4DD7-88A1-58369162C279}"/>
                </c:ext>
              </c:extLst>
            </c:dLbl>
            <c:dLbl>
              <c:idx val="1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E-6612-4DD7-88A1-58369162C279}"/>
                </c:ext>
              </c:extLst>
            </c:dLbl>
            <c:dLbl>
              <c:idx val="1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6F-6612-4DD7-88A1-58369162C279}"/>
                </c:ext>
              </c:extLst>
            </c:dLbl>
            <c:dLbl>
              <c:idx val="1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0-6612-4DD7-88A1-58369162C279}"/>
                </c:ext>
              </c:extLst>
            </c:dLbl>
            <c:dLbl>
              <c:idx val="1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1-6612-4DD7-88A1-58369162C279}"/>
                </c:ext>
              </c:extLst>
            </c:dLbl>
            <c:dLbl>
              <c:idx val="11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2-6612-4DD7-88A1-58369162C279}"/>
                </c:ext>
              </c:extLst>
            </c:dLbl>
            <c:dLbl>
              <c:idx val="1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3-6612-4DD7-88A1-58369162C279}"/>
                </c:ext>
              </c:extLst>
            </c:dLbl>
            <c:dLbl>
              <c:idx val="1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4-6612-4DD7-88A1-58369162C279}"/>
                </c:ext>
              </c:extLst>
            </c:dLbl>
            <c:dLbl>
              <c:idx val="1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5-6612-4DD7-88A1-58369162C279}"/>
                </c:ext>
              </c:extLst>
            </c:dLbl>
            <c:dLbl>
              <c:idx val="1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6-6612-4DD7-88A1-58369162C279}"/>
                </c:ext>
              </c:extLst>
            </c:dLbl>
            <c:dLbl>
              <c:idx val="1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7-6612-4DD7-88A1-58369162C279}"/>
                </c:ext>
              </c:extLst>
            </c:dLbl>
            <c:dLbl>
              <c:idx val="1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8-6612-4DD7-88A1-58369162C279}"/>
                </c:ext>
              </c:extLst>
            </c:dLbl>
            <c:dLbl>
              <c:idx val="1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9-6612-4DD7-88A1-58369162C279}"/>
                </c:ext>
              </c:extLst>
            </c:dLbl>
            <c:dLbl>
              <c:idx val="1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A-6612-4DD7-88A1-58369162C279}"/>
                </c:ext>
              </c:extLst>
            </c:dLbl>
            <c:dLbl>
              <c:idx val="1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B-6612-4DD7-88A1-58369162C279}"/>
                </c:ext>
              </c:extLst>
            </c:dLbl>
            <c:dLbl>
              <c:idx val="1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C-6612-4DD7-88A1-58369162C279}"/>
                </c:ext>
              </c:extLst>
            </c:dLbl>
            <c:dLbl>
              <c:idx val="1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D-6612-4DD7-88A1-58369162C279}"/>
                </c:ext>
              </c:extLst>
            </c:dLbl>
            <c:dLbl>
              <c:idx val="1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E-6612-4DD7-88A1-58369162C279}"/>
                </c:ext>
              </c:extLst>
            </c:dLbl>
            <c:dLbl>
              <c:idx val="1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7F-6612-4DD7-88A1-58369162C279}"/>
                </c:ext>
              </c:extLst>
            </c:dLbl>
            <c:dLbl>
              <c:idx val="1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0-6612-4DD7-88A1-58369162C279}"/>
                </c:ext>
              </c:extLst>
            </c:dLbl>
            <c:dLbl>
              <c:idx val="1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1-6612-4DD7-88A1-58369162C279}"/>
                </c:ext>
              </c:extLst>
            </c:dLbl>
            <c:dLbl>
              <c:idx val="1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2-6612-4DD7-88A1-58369162C279}"/>
                </c:ext>
              </c:extLst>
            </c:dLbl>
            <c:dLbl>
              <c:idx val="1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3-6612-4DD7-88A1-58369162C279}"/>
                </c:ext>
              </c:extLst>
            </c:dLbl>
            <c:dLbl>
              <c:idx val="1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4-6612-4DD7-88A1-58369162C279}"/>
                </c:ext>
              </c:extLst>
            </c:dLbl>
            <c:dLbl>
              <c:idx val="13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5-6612-4DD7-88A1-58369162C279}"/>
                </c:ext>
              </c:extLst>
            </c:dLbl>
            <c:dLbl>
              <c:idx val="13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6-6612-4DD7-88A1-58369162C279}"/>
                </c:ext>
              </c:extLst>
            </c:dLbl>
            <c:dLbl>
              <c:idx val="13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7-6612-4DD7-88A1-58369162C279}"/>
                </c:ext>
              </c:extLst>
            </c:dLbl>
            <c:dLbl>
              <c:idx val="13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8-6612-4DD7-88A1-58369162C279}"/>
                </c:ext>
              </c:extLst>
            </c:dLbl>
            <c:dLbl>
              <c:idx val="13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9-6612-4DD7-88A1-58369162C279}"/>
                </c:ext>
              </c:extLst>
            </c:dLbl>
            <c:dLbl>
              <c:idx val="13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A-6612-4DD7-88A1-58369162C279}"/>
                </c:ext>
              </c:extLst>
            </c:dLbl>
            <c:dLbl>
              <c:idx val="13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B-6612-4DD7-88A1-58369162C279}"/>
                </c:ext>
              </c:extLst>
            </c:dLbl>
            <c:dLbl>
              <c:idx val="14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C-6612-4DD7-88A1-58369162C279}"/>
                </c:ext>
              </c:extLst>
            </c:dLbl>
            <c:dLbl>
              <c:idx val="14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D-6612-4DD7-88A1-58369162C279}"/>
                </c:ext>
              </c:extLst>
            </c:dLbl>
            <c:dLbl>
              <c:idx val="14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E-6612-4DD7-88A1-58369162C279}"/>
                </c:ext>
              </c:extLst>
            </c:dLbl>
            <c:dLbl>
              <c:idx val="14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8F-6612-4DD7-88A1-58369162C279}"/>
                </c:ext>
              </c:extLst>
            </c:dLbl>
            <c:dLbl>
              <c:idx val="14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0-6612-4DD7-88A1-58369162C279}"/>
                </c:ext>
              </c:extLst>
            </c:dLbl>
            <c:dLbl>
              <c:idx val="14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1-6612-4DD7-88A1-58369162C279}"/>
                </c:ext>
              </c:extLst>
            </c:dLbl>
            <c:dLbl>
              <c:idx val="14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2-6612-4DD7-88A1-58369162C279}"/>
                </c:ext>
              </c:extLst>
            </c:dLbl>
            <c:dLbl>
              <c:idx val="14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3-6612-4DD7-88A1-58369162C279}"/>
                </c:ext>
              </c:extLst>
            </c:dLbl>
            <c:dLbl>
              <c:idx val="14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4-6612-4DD7-88A1-58369162C279}"/>
                </c:ext>
              </c:extLst>
            </c:dLbl>
            <c:dLbl>
              <c:idx val="14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5-6612-4DD7-88A1-58369162C279}"/>
                </c:ext>
              </c:extLst>
            </c:dLbl>
            <c:dLbl>
              <c:idx val="15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6-6612-4DD7-88A1-58369162C279}"/>
                </c:ext>
              </c:extLst>
            </c:dLbl>
            <c:dLbl>
              <c:idx val="15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7-6612-4DD7-88A1-58369162C279}"/>
                </c:ext>
              </c:extLst>
            </c:dLbl>
            <c:dLbl>
              <c:idx val="15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8-6612-4DD7-88A1-58369162C279}"/>
                </c:ext>
              </c:extLst>
            </c:dLbl>
            <c:dLbl>
              <c:idx val="15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9-6612-4DD7-88A1-58369162C279}"/>
                </c:ext>
              </c:extLst>
            </c:dLbl>
            <c:dLbl>
              <c:idx val="15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A-6612-4DD7-88A1-58369162C279}"/>
                </c:ext>
              </c:extLst>
            </c:dLbl>
            <c:dLbl>
              <c:idx val="15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B-6612-4DD7-88A1-58369162C279}"/>
                </c:ext>
              </c:extLst>
            </c:dLbl>
            <c:dLbl>
              <c:idx val="15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C-6612-4DD7-88A1-58369162C279}"/>
                </c:ext>
              </c:extLst>
            </c:dLbl>
            <c:dLbl>
              <c:idx val="15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D-6612-4DD7-88A1-58369162C279}"/>
                </c:ext>
              </c:extLst>
            </c:dLbl>
            <c:dLbl>
              <c:idx val="15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E-6612-4DD7-88A1-58369162C279}"/>
                </c:ext>
              </c:extLst>
            </c:dLbl>
            <c:dLbl>
              <c:idx val="15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9F-6612-4DD7-88A1-58369162C279}"/>
                </c:ext>
              </c:extLst>
            </c:dLbl>
            <c:dLbl>
              <c:idx val="16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0-6612-4DD7-88A1-58369162C279}"/>
                </c:ext>
              </c:extLst>
            </c:dLbl>
            <c:dLbl>
              <c:idx val="16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1-6612-4DD7-88A1-58369162C279}"/>
                </c:ext>
              </c:extLst>
            </c:dLbl>
            <c:dLbl>
              <c:idx val="16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2-6612-4DD7-88A1-58369162C279}"/>
                </c:ext>
              </c:extLst>
            </c:dLbl>
            <c:dLbl>
              <c:idx val="16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3-6612-4DD7-88A1-58369162C279}"/>
                </c:ext>
              </c:extLst>
            </c:dLbl>
            <c:dLbl>
              <c:idx val="16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4-6612-4DD7-88A1-58369162C279}"/>
                </c:ext>
              </c:extLst>
            </c:dLbl>
            <c:dLbl>
              <c:idx val="16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5-6612-4DD7-88A1-58369162C279}"/>
                </c:ext>
              </c:extLst>
            </c:dLbl>
            <c:dLbl>
              <c:idx val="16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6-6612-4DD7-88A1-58369162C279}"/>
                </c:ext>
              </c:extLst>
            </c:dLbl>
            <c:dLbl>
              <c:idx val="16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7-6612-4DD7-88A1-58369162C279}"/>
                </c:ext>
              </c:extLst>
            </c:dLbl>
            <c:dLbl>
              <c:idx val="16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8-6612-4DD7-88A1-58369162C279}"/>
                </c:ext>
              </c:extLst>
            </c:dLbl>
            <c:dLbl>
              <c:idx val="16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9-6612-4DD7-88A1-58369162C279}"/>
                </c:ext>
              </c:extLst>
            </c:dLbl>
            <c:dLbl>
              <c:idx val="17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A-6612-4DD7-88A1-58369162C279}"/>
                </c:ext>
              </c:extLst>
            </c:dLbl>
            <c:dLbl>
              <c:idx val="17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B-6612-4DD7-88A1-58369162C279}"/>
                </c:ext>
              </c:extLst>
            </c:dLbl>
            <c:dLbl>
              <c:idx val="17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C-6612-4DD7-88A1-58369162C279}"/>
                </c:ext>
              </c:extLst>
            </c:dLbl>
            <c:dLbl>
              <c:idx val="17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D-6612-4DD7-88A1-58369162C279}"/>
                </c:ext>
              </c:extLst>
            </c:dLbl>
            <c:dLbl>
              <c:idx val="17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E-6612-4DD7-88A1-58369162C279}"/>
                </c:ext>
              </c:extLst>
            </c:dLbl>
            <c:dLbl>
              <c:idx val="17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AF-6612-4DD7-88A1-58369162C279}"/>
                </c:ext>
              </c:extLst>
            </c:dLbl>
            <c:dLbl>
              <c:idx val="17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0-6612-4DD7-88A1-58369162C279}"/>
                </c:ext>
              </c:extLst>
            </c:dLbl>
            <c:dLbl>
              <c:idx val="17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1-6612-4DD7-88A1-58369162C279}"/>
                </c:ext>
              </c:extLst>
            </c:dLbl>
            <c:dLbl>
              <c:idx val="17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2-6612-4DD7-88A1-58369162C279}"/>
                </c:ext>
              </c:extLst>
            </c:dLbl>
            <c:dLbl>
              <c:idx val="17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3-6612-4DD7-88A1-58369162C279}"/>
                </c:ext>
              </c:extLst>
            </c:dLbl>
            <c:dLbl>
              <c:idx val="18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4-6612-4DD7-88A1-58369162C279}"/>
                </c:ext>
              </c:extLst>
            </c:dLbl>
            <c:dLbl>
              <c:idx val="18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5-6612-4DD7-88A1-58369162C279}"/>
                </c:ext>
              </c:extLst>
            </c:dLbl>
            <c:dLbl>
              <c:idx val="18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6-6612-4DD7-88A1-58369162C279}"/>
                </c:ext>
              </c:extLst>
            </c:dLbl>
            <c:dLbl>
              <c:idx val="18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7-6612-4DD7-88A1-58369162C279}"/>
                </c:ext>
              </c:extLst>
            </c:dLbl>
            <c:dLbl>
              <c:idx val="18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8-6612-4DD7-88A1-58369162C279}"/>
                </c:ext>
              </c:extLst>
            </c:dLbl>
            <c:dLbl>
              <c:idx val="18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9-6612-4DD7-88A1-58369162C279}"/>
                </c:ext>
              </c:extLst>
            </c:dLbl>
            <c:dLbl>
              <c:idx val="18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A-6612-4DD7-88A1-58369162C279}"/>
                </c:ext>
              </c:extLst>
            </c:dLbl>
            <c:dLbl>
              <c:idx val="18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B-6612-4DD7-88A1-58369162C279}"/>
                </c:ext>
              </c:extLst>
            </c:dLbl>
            <c:dLbl>
              <c:idx val="18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C-6612-4DD7-88A1-58369162C279}"/>
                </c:ext>
              </c:extLst>
            </c:dLbl>
            <c:dLbl>
              <c:idx val="18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D-6612-4DD7-88A1-58369162C279}"/>
                </c:ext>
              </c:extLst>
            </c:dLbl>
            <c:dLbl>
              <c:idx val="19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E-6612-4DD7-88A1-58369162C279}"/>
                </c:ext>
              </c:extLst>
            </c:dLbl>
            <c:dLbl>
              <c:idx val="19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BF-6612-4DD7-88A1-58369162C279}"/>
                </c:ext>
              </c:extLst>
            </c:dLbl>
            <c:dLbl>
              <c:idx val="19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0-6612-4DD7-88A1-58369162C279}"/>
                </c:ext>
              </c:extLst>
            </c:dLbl>
            <c:dLbl>
              <c:idx val="19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1-6612-4DD7-88A1-58369162C279}"/>
                </c:ext>
              </c:extLst>
            </c:dLbl>
            <c:dLbl>
              <c:idx val="19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2-6612-4DD7-88A1-58369162C279}"/>
                </c:ext>
              </c:extLst>
            </c:dLbl>
            <c:dLbl>
              <c:idx val="19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3-6612-4DD7-88A1-58369162C279}"/>
                </c:ext>
              </c:extLst>
            </c:dLbl>
            <c:dLbl>
              <c:idx val="19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4-6612-4DD7-88A1-58369162C279}"/>
                </c:ext>
              </c:extLst>
            </c:dLbl>
            <c:dLbl>
              <c:idx val="19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5-6612-4DD7-88A1-58369162C279}"/>
                </c:ext>
              </c:extLst>
            </c:dLbl>
            <c:dLbl>
              <c:idx val="19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6-6612-4DD7-88A1-58369162C279}"/>
                </c:ext>
              </c:extLst>
            </c:dLbl>
            <c:dLbl>
              <c:idx val="19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7-6612-4DD7-88A1-58369162C279}"/>
                </c:ext>
              </c:extLst>
            </c:dLbl>
            <c:dLbl>
              <c:idx val="20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8-6612-4DD7-88A1-58369162C279}"/>
                </c:ext>
              </c:extLst>
            </c:dLbl>
            <c:dLbl>
              <c:idx val="20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9-6612-4DD7-88A1-58369162C279}"/>
                </c:ext>
              </c:extLst>
            </c:dLbl>
            <c:dLbl>
              <c:idx val="20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A-6612-4DD7-88A1-58369162C279}"/>
                </c:ext>
              </c:extLst>
            </c:dLbl>
            <c:dLbl>
              <c:idx val="20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B-6612-4DD7-88A1-58369162C279}"/>
                </c:ext>
              </c:extLst>
            </c:dLbl>
            <c:dLbl>
              <c:idx val="20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C-6612-4DD7-88A1-58369162C279}"/>
                </c:ext>
              </c:extLst>
            </c:dLbl>
            <c:dLbl>
              <c:idx val="20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D-6612-4DD7-88A1-58369162C279}"/>
                </c:ext>
              </c:extLst>
            </c:dLbl>
            <c:dLbl>
              <c:idx val="20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E-6612-4DD7-88A1-58369162C279}"/>
                </c:ext>
              </c:extLst>
            </c:dLbl>
            <c:dLbl>
              <c:idx val="20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CF-6612-4DD7-88A1-58369162C279}"/>
                </c:ext>
              </c:extLst>
            </c:dLbl>
            <c:dLbl>
              <c:idx val="20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0-6612-4DD7-88A1-58369162C279}"/>
                </c:ext>
              </c:extLst>
            </c:dLbl>
            <c:dLbl>
              <c:idx val="20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1-6612-4DD7-88A1-58369162C279}"/>
                </c:ext>
              </c:extLst>
            </c:dLbl>
            <c:dLbl>
              <c:idx val="2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2-6612-4DD7-88A1-58369162C279}"/>
                </c:ext>
              </c:extLst>
            </c:dLbl>
            <c:dLbl>
              <c:idx val="2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3-6612-4DD7-88A1-58369162C279}"/>
                </c:ext>
              </c:extLst>
            </c:dLbl>
            <c:dLbl>
              <c:idx val="2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4-6612-4DD7-88A1-58369162C279}"/>
                </c:ext>
              </c:extLst>
            </c:dLbl>
            <c:dLbl>
              <c:idx val="2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5-6612-4DD7-88A1-58369162C279}"/>
                </c:ext>
              </c:extLst>
            </c:dLbl>
            <c:dLbl>
              <c:idx val="21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6-6612-4DD7-88A1-58369162C279}"/>
                </c:ext>
              </c:extLst>
            </c:dLbl>
            <c:dLbl>
              <c:idx val="2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7-6612-4DD7-88A1-58369162C279}"/>
                </c:ext>
              </c:extLst>
            </c:dLbl>
            <c:dLbl>
              <c:idx val="2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8-6612-4DD7-88A1-58369162C279}"/>
                </c:ext>
              </c:extLst>
            </c:dLbl>
            <c:dLbl>
              <c:idx val="2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9-6612-4DD7-88A1-58369162C279}"/>
                </c:ext>
              </c:extLst>
            </c:dLbl>
            <c:dLbl>
              <c:idx val="2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A-6612-4DD7-88A1-58369162C279}"/>
                </c:ext>
              </c:extLst>
            </c:dLbl>
            <c:dLbl>
              <c:idx val="2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B-6612-4DD7-88A1-58369162C279}"/>
                </c:ext>
              </c:extLst>
            </c:dLbl>
            <c:dLbl>
              <c:idx val="2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C-6612-4DD7-88A1-58369162C279}"/>
                </c:ext>
              </c:extLst>
            </c:dLbl>
            <c:dLbl>
              <c:idx val="2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D-6612-4DD7-88A1-58369162C279}"/>
                </c:ext>
              </c:extLst>
            </c:dLbl>
            <c:dLbl>
              <c:idx val="2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E-6612-4DD7-88A1-58369162C279}"/>
                </c:ext>
              </c:extLst>
            </c:dLbl>
            <c:dLbl>
              <c:idx val="2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DF-6612-4DD7-88A1-58369162C279}"/>
                </c:ext>
              </c:extLst>
            </c:dLbl>
            <c:dLbl>
              <c:idx val="2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0-6612-4DD7-88A1-58369162C279}"/>
                </c:ext>
              </c:extLst>
            </c:dLbl>
            <c:dLbl>
              <c:idx val="2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1-6612-4DD7-88A1-58369162C279}"/>
                </c:ext>
              </c:extLst>
            </c:dLbl>
            <c:dLbl>
              <c:idx val="2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2-6612-4DD7-88A1-58369162C279}"/>
                </c:ext>
              </c:extLst>
            </c:dLbl>
            <c:dLbl>
              <c:idx val="2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3-6612-4DD7-88A1-58369162C279}"/>
                </c:ext>
              </c:extLst>
            </c:dLbl>
            <c:dLbl>
              <c:idx val="2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4-6612-4DD7-88A1-58369162C279}"/>
                </c:ext>
              </c:extLst>
            </c:dLbl>
            <c:dLbl>
              <c:idx val="2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5-6612-4DD7-88A1-58369162C279}"/>
                </c:ext>
              </c:extLst>
            </c:dLbl>
            <c:dLbl>
              <c:idx val="2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6-6612-4DD7-88A1-58369162C279}"/>
                </c:ext>
              </c:extLst>
            </c:dLbl>
            <c:dLbl>
              <c:idx val="2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7-6612-4DD7-88A1-58369162C279}"/>
                </c:ext>
              </c:extLst>
            </c:dLbl>
            <c:dLbl>
              <c:idx val="2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8-6612-4DD7-88A1-58369162C279}"/>
                </c:ext>
              </c:extLst>
            </c:dLbl>
            <c:dLbl>
              <c:idx val="23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9-6612-4DD7-88A1-58369162C279}"/>
                </c:ext>
              </c:extLst>
            </c:dLbl>
            <c:dLbl>
              <c:idx val="23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A-6612-4DD7-88A1-58369162C279}"/>
                </c:ext>
              </c:extLst>
            </c:dLbl>
            <c:dLbl>
              <c:idx val="23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B-6612-4DD7-88A1-58369162C279}"/>
                </c:ext>
              </c:extLst>
            </c:dLbl>
            <c:dLbl>
              <c:idx val="23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C-6612-4DD7-88A1-58369162C279}"/>
                </c:ext>
              </c:extLst>
            </c:dLbl>
            <c:dLbl>
              <c:idx val="23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D-6612-4DD7-88A1-58369162C279}"/>
                </c:ext>
              </c:extLst>
            </c:dLbl>
            <c:dLbl>
              <c:idx val="23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E-6612-4DD7-88A1-58369162C279}"/>
                </c:ext>
              </c:extLst>
            </c:dLbl>
            <c:dLbl>
              <c:idx val="23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EF-6612-4DD7-88A1-58369162C279}"/>
                </c:ext>
              </c:extLst>
            </c:dLbl>
            <c:dLbl>
              <c:idx val="24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0-6612-4DD7-88A1-58369162C279}"/>
                </c:ext>
              </c:extLst>
            </c:dLbl>
            <c:dLbl>
              <c:idx val="24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1-6612-4DD7-88A1-58369162C279}"/>
                </c:ext>
              </c:extLst>
            </c:dLbl>
            <c:dLbl>
              <c:idx val="24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2-6612-4DD7-88A1-58369162C279}"/>
                </c:ext>
              </c:extLst>
            </c:dLbl>
            <c:dLbl>
              <c:idx val="24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3-6612-4DD7-88A1-58369162C279}"/>
                </c:ext>
              </c:extLst>
            </c:dLbl>
            <c:dLbl>
              <c:idx val="24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4-6612-4DD7-88A1-58369162C279}"/>
                </c:ext>
              </c:extLst>
            </c:dLbl>
            <c:dLbl>
              <c:idx val="24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5-6612-4DD7-88A1-58369162C279}"/>
                </c:ext>
              </c:extLst>
            </c:dLbl>
            <c:dLbl>
              <c:idx val="24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6-6612-4DD7-88A1-58369162C279}"/>
                </c:ext>
              </c:extLst>
            </c:dLbl>
            <c:dLbl>
              <c:idx val="24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7-6612-4DD7-88A1-58369162C279}"/>
                </c:ext>
              </c:extLst>
            </c:dLbl>
            <c:dLbl>
              <c:idx val="24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8-6612-4DD7-88A1-58369162C279}"/>
                </c:ext>
              </c:extLst>
            </c:dLbl>
            <c:dLbl>
              <c:idx val="24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9-6612-4DD7-88A1-58369162C279}"/>
                </c:ext>
              </c:extLst>
            </c:dLbl>
            <c:dLbl>
              <c:idx val="25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A-6612-4DD7-88A1-58369162C279}"/>
                </c:ext>
              </c:extLst>
            </c:dLbl>
            <c:dLbl>
              <c:idx val="25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B-6612-4DD7-88A1-58369162C279}"/>
                </c:ext>
              </c:extLst>
            </c:dLbl>
            <c:dLbl>
              <c:idx val="25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C-6612-4DD7-88A1-58369162C279}"/>
                </c:ext>
              </c:extLst>
            </c:dLbl>
            <c:dLbl>
              <c:idx val="25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D-6612-4DD7-88A1-58369162C279}"/>
                </c:ext>
              </c:extLst>
            </c:dLbl>
            <c:dLbl>
              <c:idx val="25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E-6612-4DD7-88A1-58369162C279}"/>
                </c:ext>
              </c:extLst>
            </c:dLbl>
            <c:dLbl>
              <c:idx val="25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FF-6612-4DD7-88A1-58369162C279}"/>
                </c:ext>
              </c:extLst>
            </c:dLbl>
            <c:dLbl>
              <c:idx val="25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0-6612-4DD7-88A1-58369162C279}"/>
                </c:ext>
              </c:extLst>
            </c:dLbl>
            <c:dLbl>
              <c:idx val="25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1-6612-4DD7-88A1-58369162C279}"/>
                </c:ext>
              </c:extLst>
            </c:dLbl>
            <c:dLbl>
              <c:idx val="25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2-6612-4DD7-88A1-58369162C279}"/>
                </c:ext>
              </c:extLst>
            </c:dLbl>
            <c:dLbl>
              <c:idx val="25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3-6612-4DD7-88A1-58369162C279}"/>
                </c:ext>
              </c:extLst>
            </c:dLbl>
            <c:dLbl>
              <c:idx val="26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4-6612-4DD7-88A1-58369162C279}"/>
                </c:ext>
              </c:extLst>
            </c:dLbl>
            <c:dLbl>
              <c:idx val="26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5-6612-4DD7-88A1-58369162C279}"/>
                </c:ext>
              </c:extLst>
            </c:dLbl>
            <c:dLbl>
              <c:idx val="26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6-6612-4DD7-88A1-58369162C279}"/>
                </c:ext>
              </c:extLst>
            </c:dLbl>
            <c:dLbl>
              <c:idx val="26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7-6612-4DD7-88A1-58369162C279}"/>
                </c:ext>
              </c:extLst>
            </c:dLbl>
            <c:dLbl>
              <c:idx val="26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8-6612-4DD7-88A1-58369162C279}"/>
                </c:ext>
              </c:extLst>
            </c:dLbl>
            <c:dLbl>
              <c:idx val="26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9-6612-4DD7-88A1-58369162C279}"/>
                </c:ext>
              </c:extLst>
            </c:dLbl>
            <c:dLbl>
              <c:idx val="26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A-6612-4DD7-88A1-58369162C279}"/>
                </c:ext>
              </c:extLst>
            </c:dLbl>
            <c:dLbl>
              <c:idx val="26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B-6612-4DD7-88A1-58369162C279}"/>
                </c:ext>
              </c:extLst>
            </c:dLbl>
            <c:dLbl>
              <c:idx val="26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C-6612-4DD7-88A1-58369162C279}"/>
                </c:ext>
              </c:extLst>
            </c:dLbl>
            <c:dLbl>
              <c:idx val="26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D-6612-4DD7-88A1-58369162C279}"/>
                </c:ext>
              </c:extLst>
            </c:dLbl>
            <c:dLbl>
              <c:idx val="27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E-6612-4DD7-88A1-58369162C279}"/>
                </c:ext>
              </c:extLst>
            </c:dLbl>
            <c:dLbl>
              <c:idx val="27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0F-6612-4DD7-88A1-58369162C279}"/>
                </c:ext>
              </c:extLst>
            </c:dLbl>
            <c:dLbl>
              <c:idx val="27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0-6612-4DD7-88A1-58369162C279}"/>
                </c:ext>
              </c:extLst>
            </c:dLbl>
            <c:dLbl>
              <c:idx val="27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1-6612-4DD7-88A1-58369162C279}"/>
                </c:ext>
              </c:extLst>
            </c:dLbl>
            <c:dLbl>
              <c:idx val="27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2-6612-4DD7-88A1-58369162C279}"/>
                </c:ext>
              </c:extLst>
            </c:dLbl>
            <c:dLbl>
              <c:idx val="27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3-6612-4DD7-88A1-58369162C279}"/>
                </c:ext>
              </c:extLst>
            </c:dLbl>
            <c:dLbl>
              <c:idx val="27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4-6612-4DD7-88A1-58369162C279}"/>
                </c:ext>
              </c:extLst>
            </c:dLbl>
            <c:dLbl>
              <c:idx val="27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5-6612-4DD7-88A1-58369162C279}"/>
                </c:ext>
              </c:extLst>
            </c:dLbl>
            <c:dLbl>
              <c:idx val="27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6-6612-4DD7-88A1-58369162C279}"/>
                </c:ext>
              </c:extLst>
            </c:dLbl>
            <c:dLbl>
              <c:idx val="27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7-6612-4DD7-88A1-58369162C279}"/>
                </c:ext>
              </c:extLst>
            </c:dLbl>
            <c:dLbl>
              <c:idx val="28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8-6612-4DD7-88A1-58369162C279}"/>
                </c:ext>
              </c:extLst>
            </c:dLbl>
            <c:dLbl>
              <c:idx val="28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9-6612-4DD7-88A1-58369162C279}"/>
                </c:ext>
              </c:extLst>
            </c:dLbl>
            <c:dLbl>
              <c:idx val="28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A-6612-4DD7-88A1-58369162C279}"/>
                </c:ext>
              </c:extLst>
            </c:dLbl>
            <c:dLbl>
              <c:idx val="28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B-6612-4DD7-88A1-58369162C279}"/>
                </c:ext>
              </c:extLst>
            </c:dLbl>
            <c:dLbl>
              <c:idx val="28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C-6612-4DD7-88A1-58369162C279}"/>
                </c:ext>
              </c:extLst>
            </c:dLbl>
            <c:dLbl>
              <c:idx val="28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D-6612-4DD7-88A1-58369162C279}"/>
                </c:ext>
              </c:extLst>
            </c:dLbl>
            <c:dLbl>
              <c:idx val="28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E-6612-4DD7-88A1-58369162C279}"/>
                </c:ext>
              </c:extLst>
            </c:dLbl>
            <c:dLbl>
              <c:idx val="28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1F-6612-4DD7-88A1-58369162C279}"/>
                </c:ext>
              </c:extLst>
            </c:dLbl>
            <c:dLbl>
              <c:idx val="28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0-6612-4DD7-88A1-58369162C279}"/>
                </c:ext>
              </c:extLst>
            </c:dLbl>
            <c:dLbl>
              <c:idx val="28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1-6612-4DD7-88A1-58369162C279}"/>
                </c:ext>
              </c:extLst>
            </c:dLbl>
            <c:dLbl>
              <c:idx val="29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2-6612-4DD7-88A1-58369162C279}"/>
                </c:ext>
              </c:extLst>
            </c:dLbl>
            <c:dLbl>
              <c:idx val="29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3-6612-4DD7-88A1-58369162C279}"/>
                </c:ext>
              </c:extLst>
            </c:dLbl>
            <c:dLbl>
              <c:idx val="29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4-6612-4DD7-88A1-58369162C279}"/>
                </c:ext>
              </c:extLst>
            </c:dLbl>
            <c:dLbl>
              <c:idx val="29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5-6612-4DD7-88A1-58369162C279}"/>
                </c:ext>
              </c:extLst>
            </c:dLbl>
            <c:dLbl>
              <c:idx val="29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6-6612-4DD7-88A1-58369162C279}"/>
                </c:ext>
              </c:extLst>
            </c:dLbl>
            <c:dLbl>
              <c:idx val="29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7-6612-4DD7-88A1-58369162C279}"/>
                </c:ext>
              </c:extLst>
            </c:dLbl>
            <c:dLbl>
              <c:idx val="29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8-6612-4DD7-88A1-58369162C279}"/>
                </c:ext>
              </c:extLst>
            </c:dLbl>
            <c:dLbl>
              <c:idx val="29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9-6612-4DD7-88A1-58369162C279}"/>
                </c:ext>
              </c:extLst>
            </c:dLbl>
            <c:dLbl>
              <c:idx val="29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A-6612-4DD7-88A1-58369162C279}"/>
                </c:ext>
              </c:extLst>
            </c:dLbl>
            <c:dLbl>
              <c:idx val="29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B-6612-4DD7-88A1-58369162C279}"/>
                </c:ext>
              </c:extLst>
            </c:dLbl>
            <c:dLbl>
              <c:idx val="30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C-6612-4DD7-88A1-58369162C279}"/>
                </c:ext>
              </c:extLst>
            </c:dLbl>
            <c:dLbl>
              <c:idx val="30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D-6612-4DD7-88A1-58369162C279}"/>
                </c:ext>
              </c:extLst>
            </c:dLbl>
            <c:dLbl>
              <c:idx val="30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E-6612-4DD7-88A1-58369162C279}"/>
                </c:ext>
              </c:extLst>
            </c:dLbl>
            <c:dLbl>
              <c:idx val="30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2F-6612-4DD7-88A1-58369162C279}"/>
                </c:ext>
              </c:extLst>
            </c:dLbl>
            <c:dLbl>
              <c:idx val="30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0-6612-4DD7-88A1-58369162C279}"/>
                </c:ext>
              </c:extLst>
            </c:dLbl>
            <c:dLbl>
              <c:idx val="30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1-6612-4DD7-88A1-58369162C279}"/>
                </c:ext>
              </c:extLst>
            </c:dLbl>
            <c:dLbl>
              <c:idx val="30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2-6612-4DD7-88A1-58369162C279}"/>
                </c:ext>
              </c:extLst>
            </c:dLbl>
            <c:dLbl>
              <c:idx val="30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3-6612-4DD7-88A1-58369162C279}"/>
                </c:ext>
              </c:extLst>
            </c:dLbl>
            <c:dLbl>
              <c:idx val="30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4-6612-4DD7-88A1-58369162C279}"/>
                </c:ext>
              </c:extLst>
            </c:dLbl>
            <c:dLbl>
              <c:idx val="30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5-6612-4DD7-88A1-58369162C279}"/>
                </c:ext>
              </c:extLst>
            </c:dLbl>
            <c:dLbl>
              <c:idx val="3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6-6612-4DD7-88A1-58369162C279}"/>
                </c:ext>
              </c:extLst>
            </c:dLbl>
            <c:dLbl>
              <c:idx val="3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7-6612-4DD7-88A1-58369162C279}"/>
                </c:ext>
              </c:extLst>
            </c:dLbl>
            <c:dLbl>
              <c:idx val="3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8-6612-4DD7-88A1-58369162C279}"/>
                </c:ext>
              </c:extLst>
            </c:dLbl>
            <c:dLbl>
              <c:idx val="3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9-6612-4DD7-88A1-58369162C279}"/>
                </c:ext>
              </c:extLst>
            </c:dLbl>
            <c:dLbl>
              <c:idx val="31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A-6612-4DD7-88A1-58369162C279}"/>
                </c:ext>
              </c:extLst>
            </c:dLbl>
            <c:dLbl>
              <c:idx val="3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B-6612-4DD7-88A1-58369162C279}"/>
                </c:ext>
              </c:extLst>
            </c:dLbl>
            <c:dLbl>
              <c:idx val="3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C-6612-4DD7-88A1-58369162C279}"/>
                </c:ext>
              </c:extLst>
            </c:dLbl>
            <c:dLbl>
              <c:idx val="3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D-6612-4DD7-88A1-58369162C279}"/>
                </c:ext>
              </c:extLst>
            </c:dLbl>
            <c:dLbl>
              <c:idx val="3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E-6612-4DD7-88A1-58369162C279}"/>
                </c:ext>
              </c:extLst>
            </c:dLbl>
            <c:dLbl>
              <c:idx val="3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3F-6612-4DD7-88A1-58369162C279}"/>
                </c:ext>
              </c:extLst>
            </c:dLbl>
            <c:dLbl>
              <c:idx val="3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0-6612-4DD7-88A1-58369162C279}"/>
                </c:ext>
              </c:extLst>
            </c:dLbl>
            <c:dLbl>
              <c:idx val="3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1-6612-4DD7-88A1-58369162C279}"/>
                </c:ext>
              </c:extLst>
            </c:dLbl>
            <c:dLbl>
              <c:idx val="3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2-6612-4DD7-88A1-58369162C279}"/>
                </c:ext>
              </c:extLst>
            </c:dLbl>
            <c:dLbl>
              <c:idx val="3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3-6612-4DD7-88A1-58369162C279}"/>
                </c:ext>
              </c:extLst>
            </c:dLbl>
            <c:dLbl>
              <c:idx val="3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4-6612-4DD7-88A1-58369162C279}"/>
                </c:ext>
              </c:extLst>
            </c:dLbl>
            <c:dLbl>
              <c:idx val="3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5-6612-4DD7-88A1-58369162C279}"/>
                </c:ext>
              </c:extLst>
            </c:dLbl>
            <c:dLbl>
              <c:idx val="3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6-6612-4DD7-88A1-58369162C279}"/>
                </c:ext>
              </c:extLst>
            </c:dLbl>
            <c:dLbl>
              <c:idx val="3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7-6612-4DD7-88A1-58369162C279}"/>
                </c:ext>
              </c:extLst>
            </c:dLbl>
            <c:dLbl>
              <c:idx val="3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8-6612-4DD7-88A1-58369162C279}"/>
                </c:ext>
              </c:extLst>
            </c:dLbl>
            <c:dLbl>
              <c:idx val="3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9-6612-4DD7-88A1-58369162C279}"/>
                </c:ext>
              </c:extLst>
            </c:dLbl>
            <c:dLbl>
              <c:idx val="3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A-6612-4DD7-88A1-58369162C279}"/>
                </c:ext>
              </c:extLst>
            </c:dLbl>
            <c:dLbl>
              <c:idx val="3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B-6612-4DD7-88A1-58369162C279}"/>
                </c:ext>
              </c:extLst>
            </c:dLbl>
            <c:dLbl>
              <c:idx val="3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C-6612-4DD7-88A1-58369162C279}"/>
                </c:ext>
              </c:extLst>
            </c:dLbl>
            <c:dLbl>
              <c:idx val="33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D-6612-4DD7-88A1-58369162C279}"/>
                </c:ext>
              </c:extLst>
            </c:dLbl>
            <c:dLbl>
              <c:idx val="33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E-6612-4DD7-88A1-58369162C279}"/>
                </c:ext>
              </c:extLst>
            </c:dLbl>
            <c:dLbl>
              <c:idx val="33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4F-6612-4DD7-88A1-58369162C279}"/>
                </c:ext>
              </c:extLst>
            </c:dLbl>
            <c:dLbl>
              <c:idx val="33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0-6612-4DD7-88A1-58369162C279}"/>
                </c:ext>
              </c:extLst>
            </c:dLbl>
            <c:dLbl>
              <c:idx val="33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1-6612-4DD7-88A1-58369162C279}"/>
                </c:ext>
              </c:extLst>
            </c:dLbl>
            <c:dLbl>
              <c:idx val="33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2-6612-4DD7-88A1-58369162C279}"/>
                </c:ext>
              </c:extLst>
            </c:dLbl>
            <c:dLbl>
              <c:idx val="33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3-6612-4DD7-88A1-58369162C279}"/>
                </c:ext>
              </c:extLst>
            </c:dLbl>
            <c:dLbl>
              <c:idx val="34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4-6612-4DD7-88A1-58369162C279}"/>
                </c:ext>
              </c:extLst>
            </c:dLbl>
            <c:dLbl>
              <c:idx val="34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5-6612-4DD7-88A1-58369162C279}"/>
                </c:ext>
              </c:extLst>
            </c:dLbl>
            <c:dLbl>
              <c:idx val="34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6-6612-4DD7-88A1-58369162C279}"/>
                </c:ext>
              </c:extLst>
            </c:dLbl>
            <c:dLbl>
              <c:idx val="34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7-6612-4DD7-88A1-58369162C279}"/>
                </c:ext>
              </c:extLst>
            </c:dLbl>
            <c:dLbl>
              <c:idx val="34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8-6612-4DD7-88A1-58369162C279}"/>
                </c:ext>
              </c:extLst>
            </c:dLbl>
            <c:dLbl>
              <c:idx val="34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9-6612-4DD7-88A1-58369162C279}"/>
                </c:ext>
              </c:extLst>
            </c:dLbl>
            <c:dLbl>
              <c:idx val="34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A-6612-4DD7-88A1-58369162C279}"/>
                </c:ext>
              </c:extLst>
            </c:dLbl>
            <c:dLbl>
              <c:idx val="34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B-6612-4DD7-88A1-58369162C279}"/>
                </c:ext>
              </c:extLst>
            </c:dLbl>
            <c:dLbl>
              <c:idx val="34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C-6612-4DD7-88A1-58369162C279}"/>
                </c:ext>
              </c:extLst>
            </c:dLbl>
            <c:dLbl>
              <c:idx val="34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D-6612-4DD7-88A1-58369162C279}"/>
                </c:ext>
              </c:extLst>
            </c:dLbl>
            <c:dLbl>
              <c:idx val="35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E-6612-4DD7-88A1-58369162C279}"/>
                </c:ext>
              </c:extLst>
            </c:dLbl>
            <c:dLbl>
              <c:idx val="35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5F-6612-4DD7-88A1-58369162C279}"/>
                </c:ext>
              </c:extLst>
            </c:dLbl>
            <c:dLbl>
              <c:idx val="35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0-6612-4DD7-88A1-58369162C279}"/>
                </c:ext>
              </c:extLst>
            </c:dLbl>
            <c:dLbl>
              <c:idx val="35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1-6612-4DD7-88A1-58369162C279}"/>
                </c:ext>
              </c:extLst>
            </c:dLbl>
            <c:dLbl>
              <c:idx val="35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2-6612-4DD7-88A1-58369162C279}"/>
                </c:ext>
              </c:extLst>
            </c:dLbl>
            <c:dLbl>
              <c:idx val="35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3-6612-4DD7-88A1-58369162C279}"/>
                </c:ext>
              </c:extLst>
            </c:dLbl>
            <c:dLbl>
              <c:idx val="35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4-6612-4DD7-88A1-58369162C279}"/>
                </c:ext>
              </c:extLst>
            </c:dLbl>
            <c:dLbl>
              <c:idx val="35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5-6612-4DD7-88A1-58369162C279}"/>
                </c:ext>
              </c:extLst>
            </c:dLbl>
            <c:dLbl>
              <c:idx val="35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6-6612-4DD7-88A1-58369162C279}"/>
                </c:ext>
              </c:extLst>
            </c:dLbl>
            <c:dLbl>
              <c:idx val="35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7-6612-4DD7-88A1-58369162C279}"/>
                </c:ext>
              </c:extLst>
            </c:dLbl>
            <c:dLbl>
              <c:idx val="36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8-6612-4DD7-88A1-58369162C279}"/>
                </c:ext>
              </c:extLst>
            </c:dLbl>
            <c:dLbl>
              <c:idx val="36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9-6612-4DD7-88A1-58369162C279}"/>
                </c:ext>
              </c:extLst>
            </c:dLbl>
            <c:dLbl>
              <c:idx val="36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A-6612-4DD7-88A1-58369162C279}"/>
                </c:ext>
              </c:extLst>
            </c:dLbl>
            <c:dLbl>
              <c:idx val="36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B-6612-4DD7-88A1-58369162C279}"/>
                </c:ext>
              </c:extLst>
            </c:dLbl>
            <c:dLbl>
              <c:idx val="36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C-6612-4DD7-88A1-58369162C279}"/>
                </c:ext>
              </c:extLst>
            </c:dLbl>
            <c:dLbl>
              <c:idx val="36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D-6612-4DD7-88A1-58369162C279}"/>
                </c:ext>
              </c:extLst>
            </c:dLbl>
            <c:dLbl>
              <c:idx val="36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E-6612-4DD7-88A1-58369162C279}"/>
                </c:ext>
              </c:extLst>
            </c:dLbl>
            <c:dLbl>
              <c:idx val="36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6F-6612-4DD7-88A1-58369162C279}"/>
                </c:ext>
              </c:extLst>
            </c:dLbl>
            <c:dLbl>
              <c:idx val="36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0-6612-4DD7-88A1-58369162C279}"/>
                </c:ext>
              </c:extLst>
            </c:dLbl>
            <c:dLbl>
              <c:idx val="36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1-6612-4DD7-88A1-58369162C279}"/>
                </c:ext>
              </c:extLst>
            </c:dLbl>
            <c:dLbl>
              <c:idx val="37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2-6612-4DD7-88A1-58369162C279}"/>
                </c:ext>
              </c:extLst>
            </c:dLbl>
            <c:dLbl>
              <c:idx val="37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3-6612-4DD7-88A1-58369162C279}"/>
                </c:ext>
              </c:extLst>
            </c:dLbl>
            <c:dLbl>
              <c:idx val="37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4-6612-4DD7-88A1-58369162C279}"/>
                </c:ext>
              </c:extLst>
            </c:dLbl>
            <c:dLbl>
              <c:idx val="37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5-6612-4DD7-88A1-58369162C279}"/>
                </c:ext>
              </c:extLst>
            </c:dLbl>
            <c:dLbl>
              <c:idx val="37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6-6612-4DD7-88A1-58369162C279}"/>
                </c:ext>
              </c:extLst>
            </c:dLbl>
            <c:dLbl>
              <c:idx val="37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7-6612-4DD7-88A1-58369162C279}"/>
                </c:ext>
              </c:extLst>
            </c:dLbl>
            <c:dLbl>
              <c:idx val="37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8-6612-4DD7-88A1-58369162C279}"/>
                </c:ext>
              </c:extLst>
            </c:dLbl>
            <c:dLbl>
              <c:idx val="37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9-6612-4DD7-88A1-58369162C279}"/>
                </c:ext>
              </c:extLst>
            </c:dLbl>
            <c:dLbl>
              <c:idx val="37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A-6612-4DD7-88A1-58369162C279}"/>
                </c:ext>
              </c:extLst>
            </c:dLbl>
            <c:dLbl>
              <c:idx val="37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B-6612-4DD7-88A1-58369162C279}"/>
                </c:ext>
              </c:extLst>
            </c:dLbl>
            <c:dLbl>
              <c:idx val="38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C-6612-4DD7-88A1-58369162C279}"/>
                </c:ext>
              </c:extLst>
            </c:dLbl>
            <c:dLbl>
              <c:idx val="38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D-6612-4DD7-88A1-58369162C279}"/>
                </c:ext>
              </c:extLst>
            </c:dLbl>
            <c:dLbl>
              <c:idx val="38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E-6612-4DD7-88A1-58369162C279}"/>
                </c:ext>
              </c:extLst>
            </c:dLbl>
            <c:dLbl>
              <c:idx val="38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7F-6612-4DD7-88A1-58369162C279}"/>
                </c:ext>
              </c:extLst>
            </c:dLbl>
            <c:dLbl>
              <c:idx val="38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0-6612-4DD7-88A1-58369162C279}"/>
                </c:ext>
              </c:extLst>
            </c:dLbl>
            <c:dLbl>
              <c:idx val="38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1-6612-4DD7-88A1-58369162C279}"/>
                </c:ext>
              </c:extLst>
            </c:dLbl>
            <c:dLbl>
              <c:idx val="38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2-6612-4DD7-88A1-58369162C279}"/>
                </c:ext>
              </c:extLst>
            </c:dLbl>
            <c:dLbl>
              <c:idx val="38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3-6612-4DD7-88A1-58369162C279}"/>
                </c:ext>
              </c:extLst>
            </c:dLbl>
            <c:dLbl>
              <c:idx val="38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4-6612-4DD7-88A1-58369162C279}"/>
                </c:ext>
              </c:extLst>
            </c:dLbl>
            <c:dLbl>
              <c:idx val="38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5-6612-4DD7-88A1-58369162C279}"/>
                </c:ext>
              </c:extLst>
            </c:dLbl>
            <c:dLbl>
              <c:idx val="39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6-6612-4DD7-88A1-58369162C279}"/>
                </c:ext>
              </c:extLst>
            </c:dLbl>
            <c:dLbl>
              <c:idx val="39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7-6612-4DD7-88A1-58369162C279}"/>
                </c:ext>
              </c:extLst>
            </c:dLbl>
            <c:dLbl>
              <c:idx val="39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8-6612-4DD7-88A1-58369162C279}"/>
                </c:ext>
              </c:extLst>
            </c:dLbl>
            <c:dLbl>
              <c:idx val="39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9-6612-4DD7-88A1-58369162C279}"/>
                </c:ext>
              </c:extLst>
            </c:dLbl>
            <c:dLbl>
              <c:idx val="39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A-6612-4DD7-88A1-58369162C279}"/>
                </c:ext>
              </c:extLst>
            </c:dLbl>
            <c:dLbl>
              <c:idx val="39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B-6612-4DD7-88A1-58369162C279}"/>
                </c:ext>
              </c:extLst>
            </c:dLbl>
            <c:dLbl>
              <c:idx val="39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C-6612-4DD7-88A1-58369162C279}"/>
                </c:ext>
              </c:extLst>
            </c:dLbl>
            <c:dLbl>
              <c:idx val="39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D-6612-4DD7-88A1-58369162C279}"/>
                </c:ext>
              </c:extLst>
            </c:dLbl>
            <c:dLbl>
              <c:idx val="39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E-6612-4DD7-88A1-58369162C279}"/>
                </c:ext>
              </c:extLst>
            </c:dLbl>
            <c:dLbl>
              <c:idx val="39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8F-6612-4DD7-88A1-58369162C279}"/>
                </c:ext>
              </c:extLst>
            </c:dLbl>
            <c:dLbl>
              <c:idx val="40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0-6612-4DD7-88A1-58369162C279}"/>
                </c:ext>
              </c:extLst>
            </c:dLbl>
            <c:dLbl>
              <c:idx val="40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1-6612-4DD7-88A1-58369162C279}"/>
                </c:ext>
              </c:extLst>
            </c:dLbl>
            <c:dLbl>
              <c:idx val="40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2-6612-4DD7-88A1-58369162C279}"/>
                </c:ext>
              </c:extLst>
            </c:dLbl>
            <c:dLbl>
              <c:idx val="40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3-6612-4DD7-88A1-58369162C279}"/>
                </c:ext>
              </c:extLst>
            </c:dLbl>
            <c:dLbl>
              <c:idx val="40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4-6612-4DD7-88A1-58369162C279}"/>
                </c:ext>
              </c:extLst>
            </c:dLbl>
            <c:dLbl>
              <c:idx val="40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5-6612-4DD7-88A1-58369162C279}"/>
                </c:ext>
              </c:extLst>
            </c:dLbl>
            <c:dLbl>
              <c:idx val="40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6-6612-4DD7-88A1-58369162C279}"/>
                </c:ext>
              </c:extLst>
            </c:dLbl>
            <c:dLbl>
              <c:idx val="40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7-6612-4DD7-88A1-58369162C279}"/>
                </c:ext>
              </c:extLst>
            </c:dLbl>
            <c:dLbl>
              <c:idx val="40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8-6612-4DD7-88A1-58369162C279}"/>
                </c:ext>
              </c:extLst>
            </c:dLbl>
            <c:dLbl>
              <c:idx val="40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9-6612-4DD7-88A1-58369162C279}"/>
                </c:ext>
              </c:extLst>
            </c:dLbl>
            <c:dLbl>
              <c:idx val="4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A-6612-4DD7-88A1-58369162C279}"/>
                </c:ext>
              </c:extLst>
            </c:dLbl>
            <c:dLbl>
              <c:idx val="4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B-6612-4DD7-88A1-58369162C279}"/>
                </c:ext>
              </c:extLst>
            </c:dLbl>
            <c:dLbl>
              <c:idx val="4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C-6612-4DD7-88A1-58369162C279}"/>
                </c:ext>
              </c:extLst>
            </c:dLbl>
            <c:dLbl>
              <c:idx val="4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D-6612-4DD7-88A1-58369162C279}"/>
                </c:ext>
              </c:extLst>
            </c:dLbl>
            <c:dLbl>
              <c:idx val="41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E-6612-4DD7-88A1-58369162C279}"/>
                </c:ext>
              </c:extLst>
            </c:dLbl>
            <c:dLbl>
              <c:idx val="4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9F-6612-4DD7-88A1-58369162C279}"/>
                </c:ext>
              </c:extLst>
            </c:dLbl>
            <c:dLbl>
              <c:idx val="4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0-6612-4DD7-88A1-58369162C279}"/>
                </c:ext>
              </c:extLst>
            </c:dLbl>
            <c:dLbl>
              <c:idx val="4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1-6612-4DD7-88A1-58369162C279}"/>
                </c:ext>
              </c:extLst>
            </c:dLbl>
            <c:dLbl>
              <c:idx val="4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2-6612-4DD7-88A1-58369162C279}"/>
                </c:ext>
              </c:extLst>
            </c:dLbl>
            <c:dLbl>
              <c:idx val="4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3-6612-4DD7-88A1-58369162C279}"/>
                </c:ext>
              </c:extLst>
            </c:dLbl>
            <c:dLbl>
              <c:idx val="4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4-6612-4DD7-88A1-58369162C279}"/>
                </c:ext>
              </c:extLst>
            </c:dLbl>
            <c:dLbl>
              <c:idx val="4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5-6612-4DD7-88A1-58369162C279}"/>
                </c:ext>
              </c:extLst>
            </c:dLbl>
            <c:dLbl>
              <c:idx val="4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6-6612-4DD7-88A1-58369162C279}"/>
                </c:ext>
              </c:extLst>
            </c:dLbl>
            <c:dLbl>
              <c:idx val="4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7-6612-4DD7-88A1-58369162C279}"/>
                </c:ext>
              </c:extLst>
            </c:dLbl>
            <c:dLbl>
              <c:idx val="4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8-6612-4DD7-88A1-58369162C279}"/>
                </c:ext>
              </c:extLst>
            </c:dLbl>
            <c:dLbl>
              <c:idx val="4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9-6612-4DD7-88A1-58369162C279}"/>
                </c:ext>
              </c:extLst>
            </c:dLbl>
            <c:dLbl>
              <c:idx val="4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A-6612-4DD7-88A1-58369162C279}"/>
                </c:ext>
              </c:extLst>
            </c:dLbl>
            <c:dLbl>
              <c:idx val="4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B-6612-4DD7-88A1-58369162C279}"/>
                </c:ext>
              </c:extLst>
            </c:dLbl>
            <c:dLbl>
              <c:idx val="4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C-6612-4DD7-88A1-58369162C279}"/>
                </c:ext>
              </c:extLst>
            </c:dLbl>
            <c:dLbl>
              <c:idx val="4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D-6612-4DD7-88A1-58369162C279}"/>
                </c:ext>
              </c:extLst>
            </c:dLbl>
            <c:dLbl>
              <c:idx val="4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E-6612-4DD7-88A1-58369162C279}"/>
                </c:ext>
              </c:extLst>
            </c:dLbl>
            <c:dLbl>
              <c:idx val="4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AF-6612-4DD7-88A1-58369162C279}"/>
                </c:ext>
              </c:extLst>
            </c:dLbl>
            <c:dLbl>
              <c:idx val="4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B0-6612-4DD7-88A1-58369162C279}"/>
                </c:ext>
              </c:extLst>
            </c:dLbl>
            <c:dLbl>
              <c:idx val="43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B1-6612-4DD7-88A1-58369162C279}"/>
                </c:ext>
              </c:extLst>
            </c:dLbl>
            <c:dLbl>
              <c:idx val="43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B2-6612-4DD7-88A1-58369162C279}"/>
                </c:ext>
              </c:extLst>
            </c:dLbl>
            <c:dLbl>
              <c:idx val="43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B3-6612-4DD7-88A1-58369162C279}"/>
                </c:ext>
              </c:extLst>
            </c:dLbl>
            <c:dLbl>
              <c:idx val="43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B4-6612-4DD7-88A1-58369162C279}"/>
                </c:ext>
              </c:extLst>
            </c:dLbl>
            <c:dLbl>
              <c:idx val="43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B5-6612-4DD7-88A1-58369162C279}"/>
                </c:ext>
              </c:extLst>
            </c:dLbl>
            <c:dLbl>
              <c:idx val="43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B6-6612-4DD7-88A1-58369162C279}"/>
                </c:ext>
              </c:extLst>
            </c:dLbl>
            <c:dLbl>
              <c:idx val="43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B7-6612-4DD7-88A1-58369162C279}"/>
                </c:ext>
              </c:extLst>
            </c:dLbl>
            <c:dLbl>
              <c:idx val="44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B8-6612-4DD7-88A1-58369162C279}"/>
                </c:ext>
              </c:extLst>
            </c:dLbl>
            <c:dLbl>
              <c:idx val="44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B9-6612-4DD7-88A1-58369162C279}"/>
                </c:ext>
              </c:extLst>
            </c:dLbl>
            <c:dLbl>
              <c:idx val="44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BA-6612-4DD7-88A1-58369162C279}"/>
                </c:ext>
              </c:extLst>
            </c:dLbl>
            <c:dLbl>
              <c:idx val="44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BB-6612-4DD7-88A1-58369162C279}"/>
                </c:ext>
              </c:extLst>
            </c:dLbl>
            <c:dLbl>
              <c:idx val="44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BC-6612-4DD7-88A1-58369162C279}"/>
                </c:ext>
              </c:extLst>
            </c:dLbl>
            <c:dLbl>
              <c:idx val="44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BD-6612-4DD7-88A1-58369162C279}"/>
                </c:ext>
              </c:extLst>
            </c:dLbl>
            <c:dLbl>
              <c:idx val="446"/>
              <c:layout>
                <c:manualLayout>
                  <c:x val="1.2195533664436915E-2"/>
                  <c:y val="3.8778276657631151E-2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1BE-6612-4DD7-88A1-58369162C279}"/>
                </c:ext>
              </c:extLst>
            </c:dLbl>
            <c:dLbl>
              <c:idx val="447"/>
              <c:layout>
                <c:manualLayout>
                  <c:x val="1.942110063176794E-2"/>
                  <c:y val="-2.3839408338608092E-2"/>
                </c:manualLayout>
              </c:layout>
              <c:tx>
                <c:rich>
                  <a:bodyPr/>
                  <a:lstStyle/>
                  <a:p>
                    <a:fld id="{455FF437-2E34-43FF-B97B-2BDBAF6E3665}" type="SERIESNAME">
                      <a:rPr lang="en-US" baseline="0"/>
                      <a:pPr/>
                      <a:t>[SERIES NAME]</a:t>
                    </a:fld>
                    <a:r>
                      <a:rPr lang="en-US" baseline="0"/>
                      <a:t>, </a:t>
                    </a:r>
                    <a:fld id="{789F9ECE-8E74-433D-95FE-B686C57DA53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1BF-6612-4DD7-88A1-58369162C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stringency_index!$C$1:$QP$1</c:f>
              <c:numCache>
                <c:formatCode>d\-mmm\-yy</c:formatCode>
                <c:ptCount val="45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</c:numCache>
            </c:numRef>
          </c:cat>
          <c:val>
            <c:numRef>
              <c:f>stringency_index!$C$191:$QH$191</c:f>
              <c:numCache>
                <c:formatCode>General</c:formatCode>
                <c:ptCount val="4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5.56</c:v>
                </c:pt>
                <c:pt idx="33">
                  <c:v>5.56</c:v>
                </c:pt>
                <c:pt idx="34">
                  <c:v>5.56</c:v>
                </c:pt>
                <c:pt idx="35">
                  <c:v>5.56</c:v>
                </c:pt>
                <c:pt idx="36">
                  <c:v>5.56</c:v>
                </c:pt>
                <c:pt idx="37">
                  <c:v>5.56</c:v>
                </c:pt>
                <c:pt idx="38">
                  <c:v>5.56</c:v>
                </c:pt>
                <c:pt idx="39">
                  <c:v>5.56</c:v>
                </c:pt>
                <c:pt idx="40">
                  <c:v>5.56</c:v>
                </c:pt>
                <c:pt idx="41">
                  <c:v>5.56</c:v>
                </c:pt>
                <c:pt idx="42">
                  <c:v>5.56</c:v>
                </c:pt>
                <c:pt idx="43">
                  <c:v>5.56</c:v>
                </c:pt>
                <c:pt idx="44">
                  <c:v>5.56</c:v>
                </c:pt>
                <c:pt idx="45">
                  <c:v>5.56</c:v>
                </c:pt>
                <c:pt idx="46">
                  <c:v>5.56</c:v>
                </c:pt>
                <c:pt idx="47">
                  <c:v>5.56</c:v>
                </c:pt>
                <c:pt idx="48">
                  <c:v>5.56</c:v>
                </c:pt>
                <c:pt idx="49">
                  <c:v>5.56</c:v>
                </c:pt>
                <c:pt idx="50">
                  <c:v>5.56</c:v>
                </c:pt>
                <c:pt idx="51">
                  <c:v>5.56</c:v>
                </c:pt>
                <c:pt idx="52">
                  <c:v>5.56</c:v>
                </c:pt>
                <c:pt idx="53">
                  <c:v>5.56</c:v>
                </c:pt>
                <c:pt idx="54">
                  <c:v>5.56</c:v>
                </c:pt>
                <c:pt idx="55">
                  <c:v>5.56</c:v>
                </c:pt>
                <c:pt idx="56">
                  <c:v>5.56</c:v>
                </c:pt>
                <c:pt idx="57">
                  <c:v>5.56</c:v>
                </c:pt>
                <c:pt idx="58">
                  <c:v>5.56</c:v>
                </c:pt>
                <c:pt idx="59">
                  <c:v>5.56</c:v>
                </c:pt>
                <c:pt idx="60">
                  <c:v>8.33</c:v>
                </c:pt>
                <c:pt idx="61">
                  <c:v>11.11</c:v>
                </c:pt>
                <c:pt idx="62">
                  <c:v>11.11</c:v>
                </c:pt>
                <c:pt idx="63">
                  <c:v>11.11</c:v>
                </c:pt>
                <c:pt idx="64">
                  <c:v>20.37</c:v>
                </c:pt>
                <c:pt idx="65">
                  <c:v>20.37</c:v>
                </c:pt>
                <c:pt idx="66">
                  <c:v>20.37</c:v>
                </c:pt>
                <c:pt idx="67">
                  <c:v>20.37</c:v>
                </c:pt>
                <c:pt idx="68">
                  <c:v>20.37</c:v>
                </c:pt>
                <c:pt idx="69">
                  <c:v>20.37</c:v>
                </c:pt>
                <c:pt idx="70">
                  <c:v>21.76</c:v>
                </c:pt>
                <c:pt idx="71">
                  <c:v>30.09</c:v>
                </c:pt>
                <c:pt idx="72">
                  <c:v>30.09</c:v>
                </c:pt>
                <c:pt idx="73">
                  <c:v>35.65</c:v>
                </c:pt>
                <c:pt idx="74">
                  <c:v>41.2</c:v>
                </c:pt>
                <c:pt idx="75">
                  <c:v>52.31</c:v>
                </c:pt>
                <c:pt idx="76">
                  <c:v>55.09</c:v>
                </c:pt>
                <c:pt idx="77">
                  <c:v>55.09</c:v>
                </c:pt>
                <c:pt idx="78">
                  <c:v>67.13</c:v>
                </c:pt>
                <c:pt idx="79">
                  <c:v>67.13</c:v>
                </c:pt>
                <c:pt idx="80">
                  <c:v>72.69</c:v>
                </c:pt>
                <c:pt idx="81">
                  <c:v>72.69</c:v>
                </c:pt>
                <c:pt idx="82">
                  <c:v>72.69</c:v>
                </c:pt>
                <c:pt idx="83">
                  <c:v>72.69</c:v>
                </c:pt>
                <c:pt idx="84">
                  <c:v>72.69</c:v>
                </c:pt>
                <c:pt idx="85">
                  <c:v>72.69</c:v>
                </c:pt>
                <c:pt idx="86">
                  <c:v>72.69</c:v>
                </c:pt>
                <c:pt idx="87">
                  <c:v>72.69</c:v>
                </c:pt>
                <c:pt idx="88">
                  <c:v>72.69</c:v>
                </c:pt>
                <c:pt idx="89">
                  <c:v>72.69</c:v>
                </c:pt>
                <c:pt idx="90">
                  <c:v>72.69</c:v>
                </c:pt>
                <c:pt idx="91">
                  <c:v>72.69</c:v>
                </c:pt>
                <c:pt idx="92">
                  <c:v>72.69</c:v>
                </c:pt>
                <c:pt idx="93">
                  <c:v>72.69</c:v>
                </c:pt>
                <c:pt idx="94">
                  <c:v>72.69</c:v>
                </c:pt>
                <c:pt idx="95">
                  <c:v>72.69</c:v>
                </c:pt>
                <c:pt idx="96">
                  <c:v>72.69</c:v>
                </c:pt>
                <c:pt idx="97">
                  <c:v>72.69</c:v>
                </c:pt>
                <c:pt idx="98">
                  <c:v>72.69</c:v>
                </c:pt>
                <c:pt idx="99">
                  <c:v>72.69</c:v>
                </c:pt>
                <c:pt idx="100">
                  <c:v>72.69</c:v>
                </c:pt>
                <c:pt idx="101">
                  <c:v>72.69</c:v>
                </c:pt>
                <c:pt idx="102">
                  <c:v>72.69</c:v>
                </c:pt>
                <c:pt idx="103">
                  <c:v>72.69</c:v>
                </c:pt>
                <c:pt idx="104">
                  <c:v>72.69</c:v>
                </c:pt>
                <c:pt idx="105">
                  <c:v>72.69</c:v>
                </c:pt>
                <c:pt idx="106">
                  <c:v>72.69</c:v>
                </c:pt>
                <c:pt idx="107">
                  <c:v>72.69</c:v>
                </c:pt>
                <c:pt idx="108">
                  <c:v>72.69</c:v>
                </c:pt>
                <c:pt idx="109">
                  <c:v>72.69</c:v>
                </c:pt>
                <c:pt idx="110">
                  <c:v>72.69</c:v>
                </c:pt>
                <c:pt idx="111">
                  <c:v>72.69</c:v>
                </c:pt>
                <c:pt idx="112">
                  <c:v>72.69</c:v>
                </c:pt>
                <c:pt idx="113">
                  <c:v>72.69</c:v>
                </c:pt>
                <c:pt idx="114">
                  <c:v>72.69</c:v>
                </c:pt>
                <c:pt idx="115">
                  <c:v>72.69</c:v>
                </c:pt>
                <c:pt idx="116">
                  <c:v>72.69</c:v>
                </c:pt>
                <c:pt idx="117">
                  <c:v>72.69</c:v>
                </c:pt>
                <c:pt idx="118">
                  <c:v>72.69</c:v>
                </c:pt>
                <c:pt idx="119">
                  <c:v>72.69</c:v>
                </c:pt>
                <c:pt idx="120">
                  <c:v>72.69</c:v>
                </c:pt>
                <c:pt idx="121">
                  <c:v>72.69</c:v>
                </c:pt>
                <c:pt idx="122">
                  <c:v>72.69</c:v>
                </c:pt>
                <c:pt idx="123">
                  <c:v>72.69</c:v>
                </c:pt>
                <c:pt idx="124">
                  <c:v>72.69</c:v>
                </c:pt>
                <c:pt idx="125">
                  <c:v>72.69</c:v>
                </c:pt>
                <c:pt idx="126">
                  <c:v>72.69</c:v>
                </c:pt>
                <c:pt idx="127">
                  <c:v>72.69</c:v>
                </c:pt>
                <c:pt idx="128">
                  <c:v>72.69</c:v>
                </c:pt>
                <c:pt idx="129">
                  <c:v>72.69</c:v>
                </c:pt>
                <c:pt idx="130">
                  <c:v>72.69</c:v>
                </c:pt>
                <c:pt idx="131">
                  <c:v>72.69</c:v>
                </c:pt>
                <c:pt idx="132">
                  <c:v>72.69</c:v>
                </c:pt>
                <c:pt idx="133">
                  <c:v>72.69</c:v>
                </c:pt>
                <c:pt idx="134">
                  <c:v>72.69</c:v>
                </c:pt>
                <c:pt idx="135">
                  <c:v>72.69</c:v>
                </c:pt>
                <c:pt idx="136">
                  <c:v>72.69</c:v>
                </c:pt>
                <c:pt idx="137">
                  <c:v>72.69</c:v>
                </c:pt>
                <c:pt idx="138">
                  <c:v>72.69</c:v>
                </c:pt>
                <c:pt idx="139">
                  <c:v>72.69</c:v>
                </c:pt>
                <c:pt idx="140">
                  <c:v>72.69</c:v>
                </c:pt>
                <c:pt idx="141">
                  <c:v>72.69</c:v>
                </c:pt>
                <c:pt idx="142">
                  <c:v>72.69</c:v>
                </c:pt>
                <c:pt idx="143">
                  <c:v>72.69</c:v>
                </c:pt>
                <c:pt idx="144">
                  <c:v>72.69</c:v>
                </c:pt>
                <c:pt idx="145">
                  <c:v>72.69</c:v>
                </c:pt>
                <c:pt idx="146">
                  <c:v>72.69</c:v>
                </c:pt>
                <c:pt idx="147">
                  <c:v>72.69</c:v>
                </c:pt>
                <c:pt idx="148">
                  <c:v>72.69</c:v>
                </c:pt>
                <c:pt idx="149">
                  <c:v>72.69</c:v>
                </c:pt>
                <c:pt idx="150">
                  <c:v>72.69</c:v>
                </c:pt>
                <c:pt idx="151">
                  <c:v>72.69</c:v>
                </c:pt>
                <c:pt idx="152">
                  <c:v>72.69</c:v>
                </c:pt>
                <c:pt idx="153">
                  <c:v>72.69</c:v>
                </c:pt>
                <c:pt idx="154">
                  <c:v>72.69</c:v>
                </c:pt>
                <c:pt idx="155">
                  <c:v>72.69</c:v>
                </c:pt>
                <c:pt idx="156">
                  <c:v>72.69</c:v>
                </c:pt>
                <c:pt idx="157">
                  <c:v>72.69</c:v>
                </c:pt>
                <c:pt idx="158">
                  <c:v>72.69</c:v>
                </c:pt>
                <c:pt idx="159">
                  <c:v>72.69</c:v>
                </c:pt>
                <c:pt idx="160">
                  <c:v>72.69</c:v>
                </c:pt>
                <c:pt idx="161">
                  <c:v>72.69</c:v>
                </c:pt>
                <c:pt idx="162">
                  <c:v>72.69</c:v>
                </c:pt>
                <c:pt idx="163">
                  <c:v>72.69</c:v>
                </c:pt>
                <c:pt idx="164">
                  <c:v>72.69</c:v>
                </c:pt>
                <c:pt idx="165">
                  <c:v>72.69</c:v>
                </c:pt>
                <c:pt idx="166">
                  <c:v>68.98</c:v>
                </c:pt>
                <c:pt idx="167">
                  <c:v>68.98</c:v>
                </c:pt>
                <c:pt idx="168">
                  <c:v>68.98</c:v>
                </c:pt>
                <c:pt idx="169">
                  <c:v>68.98</c:v>
                </c:pt>
                <c:pt idx="170">
                  <c:v>68.98</c:v>
                </c:pt>
                <c:pt idx="171">
                  <c:v>68.98</c:v>
                </c:pt>
                <c:pt idx="172">
                  <c:v>68.98</c:v>
                </c:pt>
                <c:pt idx="173">
                  <c:v>68.98</c:v>
                </c:pt>
                <c:pt idx="174">
                  <c:v>68.98</c:v>
                </c:pt>
                <c:pt idx="175">
                  <c:v>68.98</c:v>
                </c:pt>
                <c:pt idx="176">
                  <c:v>68.98</c:v>
                </c:pt>
                <c:pt idx="177">
                  <c:v>68.98</c:v>
                </c:pt>
                <c:pt idx="178">
                  <c:v>68.98</c:v>
                </c:pt>
                <c:pt idx="179">
                  <c:v>68.98</c:v>
                </c:pt>
                <c:pt idx="180">
                  <c:v>68.98</c:v>
                </c:pt>
                <c:pt idx="181">
                  <c:v>68.98</c:v>
                </c:pt>
                <c:pt idx="182">
                  <c:v>68.98</c:v>
                </c:pt>
                <c:pt idx="183">
                  <c:v>68.98</c:v>
                </c:pt>
                <c:pt idx="184">
                  <c:v>68.98</c:v>
                </c:pt>
                <c:pt idx="185">
                  <c:v>68.98</c:v>
                </c:pt>
                <c:pt idx="186">
                  <c:v>68.98</c:v>
                </c:pt>
                <c:pt idx="187">
                  <c:v>68.98</c:v>
                </c:pt>
                <c:pt idx="188">
                  <c:v>68.98</c:v>
                </c:pt>
                <c:pt idx="189">
                  <c:v>68.98</c:v>
                </c:pt>
                <c:pt idx="190">
                  <c:v>68.98</c:v>
                </c:pt>
                <c:pt idx="191">
                  <c:v>68.98</c:v>
                </c:pt>
                <c:pt idx="192">
                  <c:v>68.98</c:v>
                </c:pt>
                <c:pt idx="193">
                  <c:v>68.98</c:v>
                </c:pt>
                <c:pt idx="194">
                  <c:v>68.98</c:v>
                </c:pt>
                <c:pt idx="195">
                  <c:v>68.98</c:v>
                </c:pt>
                <c:pt idx="196">
                  <c:v>68.98</c:v>
                </c:pt>
                <c:pt idx="197">
                  <c:v>68.98</c:v>
                </c:pt>
                <c:pt idx="198">
                  <c:v>68.98</c:v>
                </c:pt>
                <c:pt idx="199">
                  <c:v>68.98</c:v>
                </c:pt>
                <c:pt idx="200">
                  <c:v>68.98</c:v>
                </c:pt>
                <c:pt idx="201">
                  <c:v>67.13</c:v>
                </c:pt>
                <c:pt idx="202">
                  <c:v>67.13</c:v>
                </c:pt>
                <c:pt idx="203">
                  <c:v>67.13</c:v>
                </c:pt>
                <c:pt idx="204">
                  <c:v>67.13</c:v>
                </c:pt>
                <c:pt idx="205">
                  <c:v>67.13</c:v>
                </c:pt>
                <c:pt idx="206">
                  <c:v>67.13</c:v>
                </c:pt>
                <c:pt idx="207">
                  <c:v>67.13</c:v>
                </c:pt>
                <c:pt idx="208">
                  <c:v>67.13</c:v>
                </c:pt>
                <c:pt idx="209">
                  <c:v>67.13</c:v>
                </c:pt>
                <c:pt idx="210">
                  <c:v>67.13</c:v>
                </c:pt>
                <c:pt idx="211">
                  <c:v>67.13</c:v>
                </c:pt>
                <c:pt idx="212">
                  <c:v>67.13</c:v>
                </c:pt>
                <c:pt idx="213">
                  <c:v>67.13</c:v>
                </c:pt>
                <c:pt idx="214">
                  <c:v>67.13</c:v>
                </c:pt>
                <c:pt idx="215">
                  <c:v>67.13</c:v>
                </c:pt>
                <c:pt idx="216">
                  <c:v>67.13</c:v>
                </c:pt>
                <c:pt idx="217">
                  <c:v>67.13</c:v>
                </c:pt>
                <c:pt idx="218">
                  <c:v>67.13</c:v>
                </c:pt>
                <c:pt idx="219">
                  <c:v>67.13</c:v>
                </c:pt>
                <c:pt idx="220">
                  <c:v>67.13</c:v>
                </c:pt>
                <c:pt idx="221">
                  <c:v>67.13</c:v>
                </c:pt>
                <c:pt idx="222">
                  <c:v>67.13</c:v>
                </c:pt>
                <c:pt idx="223">
                  <c:v>67.13</c:v>
                </c:pt>
                <c:pt idx="224">
                  <c:v>67.13</c:v>
                </c:pt>
                <c:pt idx="225">
                  <c:v>67.13</c:v>
                </c:pt>
                <c:pt idx="226">
                  <c:v>67.13</c:v>
                </c:pt>
                <c:pt idx="227">
                  <c:v>67.13</c:v>
                </c:pt>
                <c:pt idx="228">
                  <c:v>67.13</c:v>
                </c:pt>
                <c:pt idx="229">
                  <c:v>67.13</c:v>
                </c:pt>
                <c:pt idx="230">
                  <c:v>67.13</c:v>
                </c:pt>
                <c:pt idx="231">
                  <c:v>67.13</c:v>
                </c:pt>
                <c:pt idx="232">
                  <c:v>67.13</c:v>
                </c:pt>
                <c:pt idx="233">
                  <c:v>67.13</c:v>
                </c:pt>
                <c:pt idx="234">
                  <c:v>67.13</c:v>
                </c:pt>
                <c:pt idx="235">
                  <c:v>67.13</c:v>
                </c:pt>
                <c:pt idx="236">
                  <c:v>67.13</c:v>
                </c:pt>
                <c:pt idx="237">
                  <c:v>67.13</c:v>
                </c:pt>
                <c:pt idx="238">
                  <c:v>67.13</c:v>
                </c:pt>
                <c:pt idx="239">
                  <c:v>67.13</c:v>
                </c:pt>
                <c:pt idx="240">
                  <c:v>67.13</c:v>
                </c:pt>
                <c:pt idx="241">
                  <c:v>67.13</c:v>
                </c:pt>
                <c:pt idx="242">
                  <c:v>67.13</c:v>
                </c:pt>
                <c:pt idx="243">
                  <c:v>67.13</c:v>
                </c:pt>
                <c:pt idx="244">
                  <c:v>67.13</c:v>
                </c:pt>
                <c:pt idx="245">
                  <c:v>67.13</c:v>
                </c:pt>
                <c:pt idx="246">
                  <c:v>67.13</c:v>
                </c:pt>
                <c:pt idx="247">
                  <c:v>67.13</c:v>
                </c:pt>
                <c:pt idx="248">
                  <c:v>67.13</c:v>
                </c:pt>
                <c:pt idx="249">
                  <c:v>67.13</c:v>
                </c:pt>
                <c:pt idx="250">
                  <c:v>67.13</c:v>
                </c:pt>
                <c:pt idx="251">
                  <c:v>67.13</c:v>
                </c:pt>
                <c:pt idx="252">
                  <c:v>67.13</c:v>
                </c:pt>
                <c:pt idx="253">
                  <c:v>67.13</c:v>
                </c:pt>
                <c:pt idx="254">
                  <c:v>67.13</c:v>
                </c:pt>
                <c:pt idx="255">
                  <c:v>62.5</c:v>
                </c:pt>
                <c:pt idx="256">
                  <c:v>62.5</c:v>
                </c:pt>
                <c:pt idx="257">
                  <c:v>62.5</c:v>
                </c:pt>
                <c:pt idx="258">
                  <c:v>62.5</c:v>
                </c:pt>
                <c:pt idx="259">
                  <c:v>62.5</c:v>
                </c:pt>
                <c:pt idx="260">
                  <c:v>62.5</c:v>
                </c:pt>
                <c:pt idx="261">
                  <c:v>62.5</c:v>
                </c:pt>
                <c:pt idx="262">
                  <c:v>62.5</c:v>
                </c:pt>
                <c:pt idx="263">
                  <c:v>62.5</c:v>
                </c:pt>
                <c:pt idx="264">
                  <c:v>62.5</c:v>
                </c:pt>
                <c:pt idx="265">
                  <c:v>62.5</c:v>
                </c:pt>
                <c:pt idx="266">
                  <c:v>62.5</c:v>
                </c:pt>
                <c:pt idx="267">
                  <c:v>62.5</c:v>
                </c:pt>
                <c:pt idx="268">
                  <c:v>62.5</c:v>
                </c:pt>
                <c:pt idx="269">
                  <c:v>62.5</c:v>
                </c:pt>
                <c:pt idx="270">
                  <c:v>62.5</c:v>
                </c:pt>
                <c:pt idx="271">
                  <c:v>62.5</c:v>
                </c:pt>
                <c:pt idx="272">
                  <c:v>62.5</c:v>
                </c:pt>
                <c:pt idx="273">
                  <c:v>62.5</c:v>
                </c:pt>
                <c:pt idx="274">
                  <c:v>62.5</c:v>
                </c:pt>
                <c:pt idx="275">
                  <c:v>62.5</c:v>
                </c:pt>
                <c:pt idx="276">
                  <c:v>62.5</c:v>
                </c:pt>
                <c:pt idx="277">
                  <c:v>62.5</c:v>
                </c:pt>
                <c:pt idx="278">
                  <c:v>62.5</c:v>
                </c:pt>
                <c:pt idx="279">
                  <c:v>62.5</c:v>
                </c:pt>
                <c:pt idx="280">
                  <c:v>62.5</c:v>
                </c:pt>
                <c:pt idx="281">
                  <c:v>62.5</c:v>
                </c:pt>
                <c:pt idx="282">
                  <c:v>62.5</c:v>
                </c:pt>
                <c:pt idx="283">
                  <c:v>62.5</c:v>
                </c:pt>
                <c:pt idx="284">
                  <c:v>62.5</c:v>
                </c:pt>
                <c:pt idx="285">
                  <c:v>62.5</c:v>
                </c:pt>
                <c:pt idx="286">
                  <c:v>66.2</c:v>
                </c:pt>
                <c:pt idx="287">
                  <c:v>66.2</c:v>
                </c:pt>
                <c:pt idx="288">
                  <c:v>66.2</c:v>
                </c:pt>
                <c:pt idx="289">
                  <c:v>66.2</c:v>
                </c:pt>
                <c:pt idx="290">
                  <c:v>66.2</c:v>
                </c:pt>
                <c:pt idx="291">
                  <c:v>66.2</c:v>
                </c:pt>
                <c:pt idx="292">
                  <c:v>66.2</c:v>
                </c:pt>
                <c:pt idx="293">
                  <c:v>66.2</c:v>
                </c:pt>
                <c:pt idx="294">
                  <c:v>66.2</c:v>
                </c:pt>
                <c:pt idx="295">
                  <c:v>66.2</c:v>
                </c:pt>
                <c:pt idx="296">
                  <c:v>66.2</c:v>
                </c:pt>
                <c:pt idx="297">
                  <c:v>66.2</c:v>
                </c:pt>
                <c:pt idx="298">
                  <c:v>66.2</c:v>
                </c:pt>
                <c:pt idx="299">
                  <c:v>62.5</c:v>
                </c:pt>
                <c:pt idx="300">
                  <c:v>62.5</c:v>
                </c:pt>
                <c:pt idx="301">
                  <c:v>62.5</c:v>
                </c:pt>
                <c:pt idx="302">
                  <c:v>62.5</c:v>
                </c:pt>
                <c:pt idx="303">
                  <c:v>62.5</c:v>
                </c:pt>
                <c:pt idx="304">
                  <c:v>62.5</c:v>
                </c:pt>
                <c:pt idx="305">
                  <c:v>62.5</c:v>
                </c:pt>
                <c:pt idx="306">
                  <c:v>62.5</c:v>
                </c:pt>
                <c:pt idx="307">
                  <c:v>62.5</c:v>
                </c:pt>
                <c:pt idx="308">
                  <c:v>62.5</c:v>
                </c:pt>
                <c:pt idx="309">
                  <c:v>62.5</c:v>
                </c:pt>
                <c:pt idx="310">
                  <c:v>62.5</c:v>
                </c:pt>
                <c:pt idx="311">
                  <c:v>62.5</c:v>
                </c:pt>
                <c:pt idx="312">
                  <c:v>62.5</c:v>
                </c:pt>
                <c:pt idx="313">
                  <c:v>65.28</c:v>
                </c:pt>
                <c:pt idx="314">
                  <c:v>65.28</c:v>
                </c:pt>
                <c:pt idx="315">
                  <c:v>65.28</c:v>
                </c:pt>
                <c:pt idx="316">
                  <c:v>65.28</c:v>
                </c:pt>
                <c:pt idx="317">
                  <c:v>65.28</c:v>
                </c:pt>
                <c:pt idx="318">
                  <c:v>65.28</c:v>
                </c:pt>
                <c:pt idx="319">
                  <c:v>65.28</c:v>
                </c:pt>
                <c:pt idx="320">
                  <c:v>75.459999999999994</c:v>
                </c:pt>
                <c:pt idx="321">
                  <c:v>75.459999999999994</c:v>
                </c:pt>
                <c:pt idx="322">
                  <c:v>75.459999999999994</c:v>
                </c:pt>
                <c:pt idx="323">
                  <c:v>75.459999999999994</c:v>
                </c:pt>
                <c:pt idx="324">
                  <c:v>75.459999999999994</c:v>
                </c:pt>
                <c:pt idx="325">
                  <c:v>75.459999999999994</c:v>
                </c:pt>
                <c:pt idx="326">
                  <c:v>75.459999999999994</c:v>
                </c:pt>
                <c:pt idx="327">
                  <c:v>75.459999999999994</c:v>
                </c:pt>
                <c:pt idx="328">
                  <c:v>75.459999999999994</c:v>
                </c:pt>
                <c:pt idx="329">
                  <c:v>75.459999999999994</c:v>
                </c:pt>
                <c:pt idx="330">
                  <c:v>75.459999999999994</c:v>
                </c:pt>
                <c:pt idx="331">
                  <c:v>75.459999999999994</c:v>
                </c:pt>
                <c:pt idx="332">
                  <c:v>75.459999999999994</c:v>
                </c:pt>
                <c:pt idx="333">
                  <c:v>75.459999999999994</c:v>
                </c:pt>
                <c:pt idx="334">
                  <c:v>75.459999999999994</c:v>
                </c:pt>
                <c:pt idx="335">
                  <c:v>75.459999999999994</c:v>
                </c:pt>
                <c:pt idx="336">
                  <c:v>71.760000000000005</c:v>
                </c:pt>
                <c:pt idx="337">
                  <c:v>71.760000000000005</c:v>
                </c:pt>
                <c:pt idx="338">
                  <c:v>71.760000000000005</c:v>
                </c:pt>
                <c:pt idx="339">
                  <c:v>71.760000000000005</c:v>
                </c:pt>
                <c:pt idx="340">
                  <c:v>71.760000000000005</c:v>
                </c:pt>
                <c:pt idx="341">
                  <c:v>71.760000000000005</c:v>
                </c:pt>
                <c:pt idx="342">
                  <c:v>71.760000000000005</c:v>
                </c:pt>
                <c:pt idx="343">
                  <c:v>71.760000000000005</c:v>
                </c:pt>
                <c:pt idx="344">
                  <c:v>71.760000000000005</c:v>
                </c:pt>
                <c:pt idx="345">
                  <c:v>71.760000000000005</c:v>
                </c:pt>
                <c:pt idx="346">
                  <c:v>71.760000000000005</c:v>
                </c:pt>
                <c:pt idx="347">
                  <c:v>71.760000000000005</c:v>
                </c:pt>
                <c:pt idx="348">
                  <c:v>71.760000000000005</c:v>
                </c:pt>
                <c:pt idx="349">
                  <c:v>71.760000000000005</c:v>
                </c:pt>
                <c:pt idx="350">
                  <c:v>71.760000000000005</c:v>
                </c:pt>
                <c:pt idx="351">
                  <c:v>71.760000000000005</c:v>
                </c:pt>
                <c:pt idx="352">
                  <c:v>71.760000000000005</c:v>
                </c:pt>
                <c:pt idx="353">
                  <c:v>71.760000000000005</c:v>
                </c:pt>
                <c:pt idx="354">
                  <c:v>71.760000000000005</c:v>
                </c:pt>
                <c:pt idx="355">
                  <c:v>71.760000000000005</c:v>
                </c:pt>
                <c:pt idx="356">
                  <c:v>71.760000000000005</c:v>
                </c:pt>
                <c:pt idx="357">
                  <c:v>71.760000000000005</c:v>
                </c:pt>
                <c:pt idx="358">
                  <c:v>71.760000000000005</c:v>
                </c:pt>
                <c:pt idx="359">
                  <c:v>71.760000000000005</c:v>
                </c:pt>
                <c:pt idx="360">
                  <c:v>71.760000000000005</c:v>
                </c:pt>
                <c:pt idx="361">
                  <c:v>71.760000000000005</c:v>
                </c:pt>
                <c:pt idx="362">
                  <c:v>71.760000000000005</c:v>
                </c:pt>
                <c:pt idx="363">
                  <c:v>71.760000000000005</c:v>
                </c:pt>
                <c:pt idx="364">
                  <c:v>71.760000000000005</c:v>
                </c:pt>
                <c:pt idx="365">
                  <c:v>71.760000000000005</c:v>
                </c:pt>
                <c:pt idx="366">
                  <c:v>71.760000000000005</c:v>
                </c:pt>
                <c:pt idx="367">
                  <c:v>71.760000000000005</c:v>
                </c:pt>
                <c:pt idx="368">
                  <c:v>71.760000000000005</c:v>
                </c:pt>
                <c:pt idx="369">
                  <c:v>71.760000000000005</c:v>
                </c:pt>
                <c:pt idx="370">
                  <c:v>71.760000000000005</c:v>
                </c:pt>
                <c:pt idx="371">
                  <c:v>71.760000000000005</c:v>
                </c:pt>
                <c:pt idx="372">
                  <c:v>71.760000000000005</c:v>
                </c:pt>
                <c:pt idx="373">
                  <c:v>71.760000000000005</c:v>
                </c:pt>
                <c:pt idx="374">
                  <c:v>71.760000000000005</c:v>
                </c:pt>
                <c:pt idx="375">
                  <c:v>71.760000000000005</c:v>
                </c:pt>
                <c:pt idx="376">
                  <c:v>71.760000000000005</c:v>
                </c:pt>
                <c:pt idx="377">
                  <c:v>71.760000000000005</c:v>
                </c:pt>
                <c:pt idx="378">
                  <c:v>71.760000000000005</c:v>
                </c:pt>
                <c:pt idx="379">
                  <c:v>71.760000000000005</c:v>
                </c:pt>
                <c:pt idx="380">
                  <c:v>71.760000000000005</c:v>
                </c:pt>
                <c:pt idx="381">
                  <c:v>71.760000000000005</c:v>
                </c:pt>
                <c:pt idx="382">
                  <c:v>71.760000000000005</c:v>
                </c:pt>
                <c:pt idx="383">
                  <c:v>71.760000000000005</c:v>
                </c:pt>
                <c:pt idx="384">
                  <c:v>71.760000000000005</c:v>
                </c:pt>
                <c:pt idx="385">
                  <c:v>71.760000000000005</c:v>
                </c:pt>
                <c:pt idx="386">
                  <c:v>71.760000000000005</c:v>
                </c:pt>
                <c:pt idx="387">
                  <c:v>71.760000000000005</c:v>
                </c:pt>
                <c:pt idx="388">
                  <c:v>71.760000000000005</c:v>
                </c:pt>
                <c:pt idx="389">
                  <c:v>71.760000000000005</c:v>
                </c:pt>
                <c:pt idx="390">
                  <c:v>71.760000000000005</c:v>
                </c:pt>
                <c:pt idx="391">
                  <c:v>71.760000000000005</c:v>
                </c:pt>
                <c:pt idx="392">
                  <c:v>71.760000000000005</c:v>
                </c:pt>
                <c:pt idx="393">
                  <c:v>71.760000000000005</c:v>
                </c:pt>
                <c:pt idx="394">
                  <c:v>71.760000000000005</c:v>
                </c:pt>
                <c:pt idx="395">
                  <c:v>71.760000000000005</c:v>
                </c:pt>
                <c:pt idx="396">
                  <c:v>71.760000000000005</c:v>
                </c:pt>
                <c:pt idx="397">
                  <c:v>71.760000000000005</c:v>
                </c:pt>
                <c:pt idx="398">
                  <c:v>71.760000000000005</c:v>
                </c:pt>
                <c:pt idx="399">
                  <c:v>68.06</c:v>
                </c:pt>
                <c:pt idx="400">
                  <c:v>68.06</c:v>
                </c:pt>
                <c:pt idx="401">
                  <c:v>68.06</c:v>
                </c:pt>
                <c:pt idx="402">
                  <c:v>68.06</c:v>
                </c:pt>
                <c:pt idx="403">
                  <c:v>68.06</c:v>
                </c:pt>
                <c:pt idx="404">
                  <c:v>68.06</c:v>
                </c:pt>
                <c:pt idx="405">
                  <c:v>68.06</c:v>
                </c:pt>
                <c:pt idx="406">
                  <c:v>68.06</c:v>
                </c:pt>
                <c:pt idx="407">
                  <c:v>68.06</c:v>
                </c:pt>
                <c:pt idx="408">
                  <c:v>68.06</c:v>
                </c:pt>
                <c:pt idx="409">
                  <c:v>68.06</c:v>
                </c:pt>
                <c:pt idx="410">
                  <c:v>68.06</c:v>
                </c:pt>
                <c:pt idx="411">
                  <c:v>68.06</c:v>
                </c:pt>
                <c:pt idx="412">
                  <c:v>68.06</c:v>
                </c:pt>
                <c:pt idx="413">
                  <c:v>68.06</c:v>
                </c:pt>
                <c:pt idx="414">
                  <c:v>68.06</c:v>
                </c:pt>
                <c:pt idx="415">
                  <c:v>68.06</c:v>
                </c:pt>
                <c:pt idx="416">
                  <c:v>68.06</c:v>
                </c:pt>
                <c:pt idx="417">
                  <c:v>68.06</c:v>
                </c:pt>
                <c:pt idx="418">
                  <c:v>68.06</c:v>
                </c:pt>
                <c:pt idx="419">
                  <c:v>68.06</c:v>
                </c:pt>
                <c:pt idx="420">
                  <c:v>68.06</c:v>
                </c:pt>
                <c:pt idx="421">
                  <c:v>68.06</c:v>
                </c:pt>
                <c:pt idx="422">
                  <c:v>68.06</c:v>
                </c:pt>
                <c:pt idx="423">
                  <c:v>68.06</c:v>
                </c:pt>
                <c:pt idx="424">
                  <c:v>68.06</c:v>
                </c:pt>
                <c:pt idx="425">
                  <c:v>68.06</c:v>
                </c:pt>
                <c:pt idx="426">
                  <c:v>68.06</c:v>
                </c:pt>
                <c:pt idx="427">
                  <c:v>68.06</c:v>
                </c:pt>
                <c:pt idx="428">
                  <c:v>64.349999999999994</c:v>
                </c:pt>
                <c:pt idx="429">
                  <c:v>64.349999999999994</c:v>
                </c:pt>
                <c:pt idx="430">
                  <c:v>64.349999999999994</c:v>
                </c:pt>
                <c:pt idx="431">
                  <c:v>64.349999999999994</c:v>
                </c:pt>
                <c:pt idx="432">
                  <c:v>64.349999999999994</c:v>
                </c:pt>
                <c:pt idx="433">
                  <c:v>64.349999999999994</c:v>
                </c:pt>
                <c:pt idx="434">
                  <c:v>64.349999999999994</c:v>
                </c:pt>
                <c:pt idx="435">
                  <c:v>64.349999999999994</c:v>
                </c:pt>
                <c:pt idx="436">
                  <c:v>64.349999999999994</c:v>
                </c:pt>
                <c:pt idx="437">
                  <c:v>64.349999999999994</c:v>
                </c:pt>
                <c:pt idx="438">
                  <c:v>64.349999999999994</c:v>
                </c:pt>
                <c:pt idx="439">
                  <c:v>64.349999999999994</c:v>
                </c:pt>
                <c:pt idx="440">
                  <c:v>64.349999999999994</c:v>
                </c:pt>
                <c:pt idx="441" formatCode="0">
                  <c:v>64.349999999999994</c:v>
                </c:pt>
                <c:pt idx="442" formatCode="0">
                  <c:v>64.349999999999994</c:v>
                </c:pt>
                <c:pt idx="443" formatCode="0">
                  <c:v>64.349999999999994</c:v>
                </c:pt>
                <c:pt idx="444" formatCode="0">
                  <c:v>64.349999999999994</c:v>
                </c:pt>
                <c:pt idx="445" formatCode="0">
                  <c:v>64.349999999999994</c:v>
                </c:pt>
                <c:pt idx="446" formatCode="0">
                  <c:v>66.2</c:v>
                </c:pt>
                <c:pt idx="447" formatCode="0">
                  <c:v>61.57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stringency_index!$B$213</c15:f>
                <c15:dlblRangeCache>
                  <c:ptCount val="1"/>
                  <c:pt idx="0">
                    <c:v>USA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1C0-6612-4DD7-88A1-58369162C279}"/>
            </c:ext>
          </c:extLst>
        </c:ser>
        <c:ser>
          <c:idx val="2"/>
          <c:order val="1"/>
          <c:tx>
            <c:strRef>
              <c:f>stringency_index!$B$193</c:f>
              <c:strCache>
                <c:ptCount val="1"/>
                <c:pt idx="0">
                  <c:v>India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C3-6612-4DD7-88A1-58369162C279}"/>
                </c:ext>
              </c:extLst>
            </c:dLbl>
            <c:dLbl>
              <c:idx val="443"/>
              <c:layout>
                <c:manualLayout>
                  <c:x val="2.0915031449596253E-2"/>
                  <c:y val="-2.9795154791694332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C4-6612-4DD7-88A1-58369162C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stringency_index!$C$1:$QP$1</c:f>
              <c:numCache>
                <c:formatCode>d\-mmm\-yy</c:formatCode>
                <c:ptCount val="45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</c:numCache>
            </c:numRef>
          </c:cat>
          <c:val>
            <c:numRef>
              <c:f>stringency_index!$C$193:$QH$193</c:f>
              <c:numCache>
                <c:formatCode>General</c:formatCode>
                <c:ptCount val="4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5.56</c:v>
                </c:pt>
                <c:pt idx="25">
                  <c:v>10.19</c:v>
                </c:pt>
                <c:pt idx="26">
                  <c:v>10.19</c:v>
                </c:pt>
                <c:pt idx="27">
                  <c:v>10.19</c:v>
                </c:pt>
                <c:pt idx="28">
                  <c:v>10.19</c:v>
                </c:pt>
                <c:pt idx="29">
                  <c:v>10.19</c:v>
                </c:pt>
                <c:pt idx="30">
                  <c:v>10.19</c:v>
                </c:pt>
                <c:pt idx="31">
                  <c:v>10.19</c:v>
                </c:pt>
                <c:pt idx="32">
                  <c:v>10.19</c:v>
                </c:pt>
                <c:pt idx="33">
                  <c:v>10.19</c:v>
                </c:pt>
                <c:pt idx="34">
                  <c:v>10.19</c:v>
                </c:pt>
                <c:pt idx="35">
                  <c:v>10.19</c:v>
                </c:pt>
                <c:pt idx="36">
                  <c:v>10.19</c:v>
                </c:pt>
                <c:pt idx="37">
                  <c:v>10.19</c:v>
                </c:pt>
                <c:pt idx="38">
                  <c:v>10.19</c:v>
                </c:pt>
                <c:pt idx="39">
                  <c:v>10.19</c:v>
                </c:pt>
                <c:pt idx="40">
                  <c:v>10.19</c:v>
                </c:pt>
                <c:pt idx="41">
                  <c:v>10.19</c:v>
                </c:pt>
                <c:pt idx="42">
                  <c:v>10.19</c:v>
                </c:pt>
                <c:pt idx="43">
                  <c:v>10.19</c:v>
                </c:pt>
                <c:pt idx="44">
                  <c:v>10.19</c:v>
                </c:pt>
                <c:pt idx="45">
                  <c:v>10.19</c:v>
                </c:pt>
                <c:pt idx="46">
                  <c:v>10.19</c:v>
                </c:pt>
                <c:pt idx="47">
                  <c:v>10.19</c:v>
                </c:pt>
                <c:pt idx="48">
                  <c:v>10.19</c:v>
                </c:pt>
                <c:pt idx="49">
                  <c:v>10.19</c:v>
                </c:pt>
                <c:pt idx="50">
                  <c:v>10.19</c:v>
                </c:pt>
                <c:pt idx="51">
                  <c:v>10.19</c:v>
                </c:pt>
                <c:pt idx="52">
                  <c:v>10.19</c:v>
                </c:pt>
                <c:pt idx="53">
                  <c:v>10.19</c:v>
                </c:pt>
                <c:pt idx="54">
                  <c:v>10.19</c:v>
                </c:pt>
                <c:pt idx="55">
                  <c:v>10.19</c:v>
                </c:pt>
                <c:pt idx="56">
                  <c:v>10.19</c:v>
                </c:pt>
                <c:pt idx="57">
                  <c:v>10.19</c:v>
                </c:pt>
                <c:pt idx="58">
                  <c:v>10.19</c:v>
                </c:pt>
                <c:pt idx="59">
                  <c:v>10.19</c:v>
                </c:pt>
                <c:pt idx="60">
                  <c:v>10.19</c:v>
                </c:pt>
                <c:pt idx="61">
                  <c:v>10.19</c:v>
                </c:pt>
                <c:pt idx="62">
                  <c:v>10.19</c:v>
                </c:pt>
                <c:pt idx="63">
                  <c:v>10.19</c:v>
                </c:pt>
                <c:pt idx="64">
                  <c:v>26.85</c:v>
                </c:pt>
                <c:pt idx="65">
                  <c:v>26.85</c:v>
                </c:pt>
                <c:pt idx="66">
                  <c:v>26.85</c:v>
                </c:pt>
                <c:pt idx="67">
                  <c:v>26.85</c:v>
                </c:pt>
                <c:pt idx="68">
                  <c:v>26.85</c:v>
                </c:pt>
                <c:pt idx="69">
                  <c:v>26.85</c:v>
                </c:pt>
                <c:pt idx="70">
                  <c:v>26.85</c:v>
                </c:pt>
                <c:pt idx="71">
                  <c:v>26.85</c:v>
                </c:pt>
                <c:pt idx="72">
                  <c:v>33.33</c:v>
                </c:pt>
                <c:pt idx="73">
                  <c:v>36.11</c:v>
                </c:pt>
                <c:pt idx="74">
                  <c:v>38.89</c:v>
                </c:pt>
                <c:pt idx="75">
                  <c:v>48.15</c:v>
                </c:pt>
                <c:pt idx="76">
                  <c:v>48.15</c:v>
                </c:pt>
                <c:pt idx="77">
                  <c:v>50</c:v>
                </c:pt>
                <c:pt idx="78">
                  <c:v>59.72</c:v>
                </c:pt>
                <c:pt idx="79">
                  <c:v>70.83</c:v>
                </c:pt>
                <c:pt idx="80">
                  <c:v>76.39</c:v>
                </c:pt>
                <c:pt idx="81">
                  <c:v>100</c:v>
                </c:pt>
                <c:pt idx="82">
                  <c:v>86.57</c:v>
                </c:pt>
                <c:pt idx="83">
                  <c:v>86.57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96.3</c:v>
                </c:pt>
                <c:pt idx="111">
                  <c:v>96.3</c:v>
                </c:pt>
                <c:pt idx="112">
                  <c:v>96.3</c:v>
                </c:pt>
                <c:pt idx="113">
                  <c:v>96.3</c:v>
                </c:pt>
                <c:pt idx="114">
                  <c:v>96.3</c:v>
                </c:pt>
                <c:pt idx="115">
                  <c:v>96.3</c:v>
                </c:pt>
                <c:pt idx="116">
                  <c:v>96.3</c:v>
                </c:pt>
                <c:pt idx="117">
                  <c:v>96.3</c:v>
                </c:pt>
                <c:pt idx="118">
                  <c:v>96.3</c:v>
                </c:pt>
                <c:pt idx="119">
                  <c:v>96.3</c:v>
                </c:pt>
                <c:pt idx="120">
                  <c:v>96.3</c:v>
                </c:pt>
                <c:pt idx="121">
                  <c:v>96.3</c:v>
                </c:pt>
                <c:pt idx="122">
                  <c:v>96.3</c:v>
                </c:pt>
                <c:pt idx="123">
                  <c:v>96.3</c:v>
                </c:pt>
                <c:pt idx="124">
                  <c:v>81.94</c:v>
                </c:pt>
                <c:pt idx="125">
                  <c:v>81.94</c:v>
                </c:pt>
                <c:pt idx="126">
                  <c:v>81.94</c:v>
                </c:pt>
                <c:pt idx="127">
                  <c:v>81.94</c:v>
                </c:pt>
                <c:pt idx="128">
                  <c:v>81.94</c:v>
                </c:pt>
                <c:pt idx="129">
                  <c:v>81.94</c:v>
                </c:pt>
                <c:pt idx="130">
                  <c:v>81.94</c:v>
                </c:pt>
                <c:pt idx="131">
                  <c:v>81.94</c:v>
                </c:pt>
                <c:pt idx="132">
                  <c:v>81.94</c:v>
                </c:pt>
                <c:pt idx="133">
                  <c:v>81.94</c:v>
                </c:pt>
                <c:pt idx="134">
                  <c:v>81.94</c:v>
                </c:pt>
                <c:pt idx="135">
                  <c:v>81.94</c:v>
                </c:pt>
                <c:pt idx="136">
                  <c:v>81.94</c:v>
                </c:pt>
                <c:pt idx="137">
                  <c:v>81.94</c:v>
                </c:pt>
                <c:pt idx="138">
                  <c:v>79.17</c:v>
                </c:pt>
                <c:pt idx="139">
                  <c:v>79.17</c:v>
                </c:pt>
                <c:pt idx="140">
                  <c:v>79.17</c:v>
                </c:pt>
                <c:pt idx="141">
                  <c:v>79.17</c:v>
                </c:pt>
                <c:pt idx="142">
                  <c:v>79.17</c:v>
                </c:pt>
                <c:pt idx="143">
                  <c:v>79.17</c:v>
                </c:pt>
                <c:pt idx="144">
                  <c:v>79.17</c:v>
                </c:pt>
                <c:pt idx="145">
                  <c:v>79.17</c:v>
                </c:pt>
                <c:pt idx="146">
                  <c:v>79.17</c:v>
                </c:pt>
                <c:pt idx="147">
                  <c:v>79.17</c:v>
                </c:pt>
                <c:pt idx="148">
                  <c:v>79.17</c:v>
                </c:pt>
                <c:pt idx="149">
                  <c:v>79.17</c:v>
                </c:pt>
                <c:pt idx="150">
                  <c:v>79.17</c:v>
                </c:pt>
                <c:pt idx="151">
                  <c:v>79.17</c:v>
                </c:pt>
                <c:pt idx="152">
                  <c:v>75.459999999999994</c:v>
                </c:pt>
                <c:pt idx="153">
                  <c:v>75.459999999999994</c:v>
                </c:pt>
                <c:pt idx="154">
                  <c:v>75.459999999999994</c:v>
                </c:pt>
                <c:pt idx="155">
                  <c:v>75.459999999999994</c:v>
                </c:pt>
                <c:pt idx="156">
                  <c:v>75.459999999999994</c:v>
                </c:pt>
                <c:pt idx="157">
                  <c:v>75.459999999999994</c:v>
                </c:pt>
                <c:pt idx="158">
                  <c:v>75.459999999999994</c:v>
                </c:pt>
                <c:pt idx="159">
                  <c:v>75.459999999999994</c:v>
                </c:pt>
                <c:pt idx="160">
                  <c:v>76.849999999999994</c:v>
                </c:pt>
                <c:pt idx="161">
                  <c:v>76.849999999999994</c:v>
                </c:pt>
                <c:pt idx="162">
                  <c:v>76.849999999999994</c:v>
                </c:pt>
                <c:pt idx="163">
                  <c:v>76.849999999999994</c:v>
                </c:pt>
                <c:pt idx="164">
                  <c:v>76.849999999999994</c:v>
                </c:pt>
                <c:pt idx="165">
                  <c:v>76.849999999999994</c:v>
                </c:pt>
                <c:pt idx="166">
                  <c:v>76.849999999999994</c:v>
                </c:pt>
                <c:pt idx="167">
                  <c:v>76.849999999999994</c:v>
                </c:pt>
                <c:pt idx="168">
                  <c:v>76.849999999999994</c:v>
                </c:pt>
                <c:pt idx="169">
                  <c:v>76.39</c:v>
                </c:pt>
                <c:pt idx="170">
                  <c:v>76.39</c:v>
                </c:pt>
                <c:pt idx="171">
                  <c:v>76.39</c:v>
                </c:pt>
                <c:pt idx="172">
                  <c:v>76.39</c:v>
                </c:pt>
                <c:pt idx="173">
                  <c:v>76.39</c:v>
                </c:pt>
                <c:pt idx="174">
                  <c:v>76.39</c:v>
                </c:pt>
                <c:pt idx="175">
                  <c:v>76.39</c:v>
                </c:pt>
                <c:pt idx="176">
                  <c:v>76.39</c:v>
                </c:pt>
                <c:pt idx="177">
                  <c:v>76.39</c:v>
                </c:pt>
                <c:pt idx="178">
                  <c:v>76.39</c:v>
                </c:pt>
                <c:pt idx="179">
                  <c:v>76.39</c:v>
                </c:pt>
                <c:pt idx="180">
                  <c:v>76.39</c:v>
                </c:pt>
                <c:pt idx="181">
                  <c:v>76.39</c:v>
                </c:pt>
                <c:pt idx="182">
                  <c:v>74.069999999999993</c:v>
                </c:pt>
                <c:pt idx="183">
                  <c:v>74.069999999999993</c:v>
                </c:pt>
                <c:pt idx="184">
                  <c:v>74.069999999999993</c:v>
                </c:pt>
                <c:pt idx="185">
                  <c:v>74.069999999999993</c:v>
                </c:pt>
                <c:pt idx="186">
                  <c:v>74.069999999999993</c:v>
                </c:pt>
                <c:pt idx="187">
                  <c:v>74.069999999999993</c:v>
                </c:pt>
                <c:pt idx="188">
                  <c:v>74.069999999999993</c:v>
                </c:pt>
                <c:pt idx="189">
                  <c:v>74.069999999999993</c:v>
                </c:pt>
                <c:pt idx="190">
                  <c:v>74.069999999999993</c:v>
                </c:pt>
                <c:pt idx="191">
                  <c:v>77.78</c:v>
                </c:pt>
                <c:pt idx="192">
                  <c:v>77.78</c:v>
                </c:pt>
                <c:pt idx="193">
                  <c:v>77.78</c:v>
                </c:pt>
                <c:pt idx="194">
                  <c:v>77.78</c:v>
                </c:pt>
                <c:pt idx="195">
                  <c:v>77.78</c:v>
                </c:pt>
                <c:pt idx="196">
                  <c:v>77.78</c:v>
                </c:pt>
                <c:pt idx="197">
                  <c:v>77.78</c:v>
                </c:pt>
                <c:pt idx="198">
                  <c:v>77.78</c:v>
                </c:pt>
                <c:pt idx="199">
                  <c:v>77.78</c:v>
                </c:pt>
                <c:pt idx="200">
                  <c:v>77.78</c:v>
                </c:pt>
                <c:pt idx="201">
                  <c:v>77.78</c:v>
                </c:pt>
                <c:pt idx="202">
                  <c:v>77.78</c:v>
                </c:pt>
                <c:pt idx="203">
                  <c:v>77.78</c:v>
                </c:pt>
                <c:pt idx="204">
                  <c:v>77.78</c:v>
                </c:pt>
                <c:pt idx="205">
                  <c:v>77.78</c:v>
                </c:pt>
                <c:pt idx="206">
                  <c:v>77.78</c:v>
                </c:pt>
                <c:pt idx="207">
                  <c:v>77.78</c:v>
                </c:pt>
                <c:pt idx="208">
                  <c:v>77.78</c:v>
                </c:pt>
                <c:pt idx="209">
                  <c:v>77.78</c:v>
                </c:pt>
                <c:pt idx="210">
                  <c:v>77.78</c:v>
                </c:pt>
                <c:pt idx="211">
                  <c:v>77.78</c:v>
                </c:pt>
                <c:pt idx="212">
                  <c:v>77.78</c:v>
                </c:pt>
                <c:pt idx="213">
                  <c:v>79.63</c:v>
                </c:pt>
                <c:pt idx="214">
                  <c:v>79.63</c:v>
                </c:pt>
                <c:pt idx="215">
                  <c:v>79.63</c:v>
                </c:pt>
                <c:pt idx="216">
                  <c:v>79.63</c:v>
                </c:pt>
                <c:pt idx="217">
                  <c:v>79.63</c:v>
                </c:pt>
                <c:pt idx="218">
                  <c:v>79.63</c:v>
                </c:pt>
                <c:pt idx="219">
                  <c:v>79.63</c:v>
                </c:pt>
                <c:pt idx="220">
                  <c:v>79.63</c:v>
                </c:pt>
                <c:pt idx="221">
                  <c:v>79.63</c:v>
                </c:pt>
                <c:pt idx="222">
                  <c:v>79.63</c:v>
                </c:pt>
                <c:pt idx="223">
                  <c:v>79.63</c:v>
                </c:pt>
                <c:pt idx="224">
                  <c:v>79.63</c:v>
                </c:pt>
                <c:pt idx="225">
                  <c:v>79.63</c:v>
                </c:pt>
                <c:pt idx="226">
                  <c:v>79.63</c:v>
                </c:pt>
                <c:pt idx="227">
                  <c:v>79.63</c:v>
                </c:pt>
                <c:pt idx="228">
                  <c:v>79.63</c:v>
                </c:pt>
                <c:pt idx="229">
                  <c:v>79.63</c:v>
                </c:pt>
                <c:pt idx="230">
                  <c:v>79.63</c:v>
                </c:pt>
                <c:pt idx="231">
                  <c:v>79.63</c:v>
                </c:pt>
                <c:pt idx="232">
                  <c:v>79.63</c:v>
                </c:pt>
                <c:pt idx="233">
                  <c:v>79.63</c:v>
                </c:pt>
                <c:pt idx="234">
                  <c:v>79.63</c:v>
                </c:pt>
                <c:pt idx="235">
                  <c:v>79.63</c:v>
                </c:pt>
                <c:pt idx="236">
                  <c:v>79.63</c:v>
                </c:pt>
                <c:pt idx="237">
                  <c:v>79.63</c:v>
                </c:pt>
                <c:pt idx="238">
                  <c:v>79.63</c:v>
                </c:pt>
                <c:pt idx="239">
                  <c:v>79.63</c:v>
                </c:pt>
                <c:pt idx="240">
                  <c:v>79.63</c:v>
                </c:pt>
                <c:pt idx="241">
                  <c:v>81.02</c:v>
                </c:pt>
                <c:pt idx="242">
                  <c:v>81.02</c:v>
                </c:pt>
                <c:pt idx="243">
                  <c:v>81.02</c:v>
                </c:pt>
                <c:pt idx="244">
                  <c:v>81.02</c:v>
                </c:pt>
                <c:pt idx="245">
                  <c:v>81.02</c:v>
                </c:pt>
                <c:pt idx="246">
                  <c:v>81.02</c:v>
                </c:pt>
                <c:pt idx="247">
                  <c:v>81.02</c:v>
                </c:pt>
                <c:pt idx="248">
                  <c:v>81.02</c:v>
                </c:pt>
                <c:pt idx="249">
                  <c:v>81.02</c:v>
                </c:pt>
                <c:pt idx="250">
                  <c:v>81.02</c:v>
                </c:pt>
                <c:pt idx="251">
                  <c:v>81.02</c:v>
                </c:pt>
                <c:pt idx="252">
                  <c:v>81.02</c:v>
                </c:pt>
                <c:pt idx="253">
                  <c:v>81.02</c:v>
                </c:pt>
                <c:pt idx="254">
                  <c:v>81.02</c:v>
                </c:pt>
                <c:pt idx="255">
                  <c:v>81.02</c:v>
                </c:pt>
                <c:pt idx="256">
                  <c:v>81.02</c:v>
                </c:pt>
                <c:pt idx="257">
                  <c:v>81.02</c:v>
                </c:pt>
                <c:pt idx="258">
                  <c:v>81.02</c:v>
                </c:pt>
                <c:pt idx="259">
                  <c:v>81.02</c:v>
                </c:pt>
                <c:pt idx="260">
                  <c:v>81.02</c:v>
                </c:pt>
                <c:pt idx="261">
                  <c:v>81.02</c:v>
                </c:pt>
                <c:pt idx="262">
                  <c:v>81.02</c:v>
                </c:pt>
                <c:pt idx="263">
                  <c:v>81.02</c:v>
                </c:pt>
                <c:pt idx="264">
                  <c:v>75.459999999999994</c:v>
                </c:pt>
                <c:pt idx="265">
                  <c:v>75.459999999999994</c:v>
                </c:pt>
                <c:pt idx="266">
                  <c:v>75.459999999999994</c:v>
                </c:pt>
                <c:pt idx="267">
                  <c:v>75.459999999999994</c:v>
                </c:pt>
                <c:pt idx="268">
                  <c:v>75.459999999999994</c:v>
                </c:pt>
                <c:pt idx="269">
                  <c:v>75.459999999999994</c:v>
                </c:pt>
                <c:pt idx="270">
                  <c:v>75.459999999999994</c:v>
                </c:pt>
                <c:pt idx="271">
                  <c:v>75.459999999999994</c:v>
                </c:pt>
                <c:pt idx="272">
                  <c:v>75.459999999999994</c:v>
                </c:pt>
                <c:pt idx="273">
                  <c:v>73.61</c:v>
                </c:pt>
                <c:pt idx="274">
                  <c:v>73.61</c:v>
                </c:pt>
                <c:pt idx="275">
                  <c:v>73.61</c:v>
                </c:pt>
                <c:pt idx="276">
                  <c:v>73.61</c:v>
                </c:pt>
                <c:pt idx="277">
                  <c:v>73.61</c:v>
                </c:pt>
                <c:pt idx="278">
                  <c:v>73.61</c:v>
                </c:pt>
                <c:pt idx="279">
                  <c:v>73.61</c:v>
                </c:pt>
                <c:pt idx="280">
                  <c:v>73.61</c:v>
                </c:pt>
                <c:pt idx="281">
                  <c:v>73.61</c:v>
                </c:pt>
                <c:pt idx="282">
                  <c:v>73.61</c:v>
                </c:pt>
                <c:pt idx="283">
                  <c:v>73.61</c:v>
                </c:pt>
                <c:pt idx="284">
                  <c:v>73.61</c:v>
                </c:pt>
                <c:pt idx="285">
                  <c:v>73.61</c:v>
                </c:pt>
                <c:pt idx="286">
                  <c:v>73.61</c:v>
                </c:pt>
                <c:pt idx="287">
                  <c:v>73.61</c:v>
                </c:pt>
                <c:pt idx="288">
                  <c:v>64.349999999999994</c:v>
                </c:pt>
                <c:pt idx="289">
                  <c:v>64.349999999999994</c:v>
                </c:pt>
                <c:pt idx="290">
                  <c:v>64.349999999999994</c:v>
                </c:pt>
                <c:pt idx="291">
                  <c:v>64.349999999999994</c:v>
                </c:pt>
                <c:pt idx="292">
                  <c:v>64.349999999999994</c:v>
                </c:pt>
                <c:pt idx="293">
                  <c:v>64.349999999999994</c:v>
                </c:pt>
                <c:pt idx="294">
                  <c:v>64.349999999999994</c:v>
                </c:pt>
                <c:pt idx="295">
                  <c:v>64.349999999999994</c:v>
                </c:pt>
                <c:pt idx="296">
                  <c:v>64.349999999999994</c:v>
                </c:pt>
                <c:pt idx="297">
                  <c:v>64.349999999999994</c:v>
                </c:pt>
                <c:pt idx="298">
                  <c:v>64.349999999999994</c:v>
                </c:pt>
                <c:pt idx="299">
                  <c:v>64.349999999999994</c:v>
                </c:pt>
                <c:pt idx="300">
                  <c:v>61.57</c:v>
                </c:pt>
                <c:pt idx="301">
                  <c:v>61.57</c:v>
                </c:pt>
                <c:pt idx="302">
                  <c:v>61.57</c:v>
                </c:pt>
                <c:pt idx="303">
                  <c:v>61.57</c:v>
                </c:pt>
                <c:pt idx="304">
                  <c:v>61.57</c:v>
                </c:pt>
                <c:pt idx="305">
                  <c:v>61.57</c:v>
                </c:pt>
                <c:pt idx="306">
                  <c:v>61.57</c:v>
                </c:pt>
                <c:pt idx="307">
                  <c:v>61.57</c:v>
                </c:pt>
                <c:pt idx="308">
                  <c:v>61.57</c:v>
                </c:pt>
                <c:pt idx="309">
                  <c:v>61.57</c:v>
                </c:pt>
                <c:pt idx="310">
                  <c:v>61.57</c:v>
                </c:pt>
                <c:pt idx="311">
                  <c:v>61.57</c:v>
                </c:pt>
                <c:pt idx="312">
                  <c:v>61.57</c:v>
                </c:pt>
                <c:pt idx="313">
                  <c:v>61.57</c:v>
                </c:pt>
                <c:pt idx="314">
                  <c:v>61.57</c:v>
                </c:pt>
                <c:pt idx="315">
                  <c:v>61.57</c:v>
                </c:pt>
                <c:pt idx="316">
                  <c:v>61.57</c:v>
                </c:pt>
                <c:pt idx="317">
                  <c:v>61.57</c:v>
                </c:pt>
                <c:pt idx="318">
                  <c:v>61.57</c:v>
                </c:pt>
                <c:pt idx="319">
                  <c:v>61.57</c:v>
                </c:pt>
                <c:pt idx="320">
                  <c:v>61.57</c:v>
                </c:pt>
                <c:pt idx="321">
                  <c:v>61.57</c:v>
                </c:pt>
                <c:pt idx="322">
                  <c:v>61.57</c:v>
                </c:pt>
                <c:pt idx="323">
                  <c:v>61.57</c:v>
                </c:pt>
                <c:pt idx="324">
                  <c:v>61.57</c:v>
                </c:pt>
                <c:pt idx="325">
                  <c:v>68.98</c:v>
                </c:pt>
                <c:pt idx="326">
                  <c:v>68.98</c:v>
                </c:pt>
                <c:pt idx="327">
                  <c:v>68.98</c:v>
                </c:pt>
                <c:pt idx="328">
                  <c:v>68.98</c:v>
                </c:pt>
                <c:pt idx="329">
                  <c:v>68.98</c:v>
                </c:pt>
                <c:pt idx="330">
                  <c:v>68.98</c:v>
                </c:pt>
                <c:pt idx="331">
                  <c:v>68.98</c:v>
                </c:pt>
                <c:pt idx="332">
                  <c:v>68.98</c:v>
                </c:pt>
                <c:pt idx="333">
                  <c:v>68.98</c:v>
                </c:pt>
                <c:pt idx="334">
                  <c:v>68.98</c:v>
                </c:pt>
                <c:pt idx="335">
                  <c:v>68.98</c:v>
                </c:pt>
                <c:pt idx="336">
                  <c:v>68.98</c:v>
                </c:pt>
                <c:pt idx="337">
                  <c:v>68.98</c:v>
                </c:pt>
                <c:pt idx="338">
                  <c:v>68.98</c:v>
                </c:pt>
                <c:pt idx="339">
                  <c:v>68.98</c:v>
                </c:pt>
                <c:pt idx="340">
                  <c:v>68.98</c:v>
                </c:pt>
                <c:pt idx="341">
                  <c:v>68.98</c:v>
                </c:pt>
                <c:pt idx="342">
                  <c:v>68.98</c:v>
                </c:pt>
                <c:pt idx="343">
                  <c:v>68.98</c:v>
                </c:pt>
                <c:pt idx="344">
                  <c:v>68.98</c:v>
                </c:pt>
                <c:pt idx="345">
                  <c:v>68.98</c:v>
                </c:pt>
                <c:pt idx="346">
                  <c:v>68.98</c:v>
                </c:pt>
                <c:pt idx="347">
                  <c:v>68.98</c:v>
                </c:pt>
                <c:pt idx="348">
                  <c:v>68.98</c:v>
                </c:pt>
                <c:pt idx="349">
                  <c:v>68.98</c:v>
                </c:pt>
                <c:pt idx="350">
                  <c:v>68.98</c:v>
                </c:pt>
                <c:pt idx="351">
                  <c:v>68.98</c:v>
                </c:pt>
                <c:pt idx="352">
                  <c:v>68.98</c:v>
                </c:pt>
                <c:pt idx="353">
                  <c:v>68.98</c:v>
                </c:pt>
                <c:pt idx="354">
                  <c:v>68.98</c:v>
                </c:pt>
                <c:pt idx="355">
                  <c:v>68.98</c:v>
                </c:pt>
                <c:pt idx="356">
                  <c:v>68.98</c:v>
                </c:pt>
                <c:pt idx="357">
                  <c:v>68.98</c:v>
                </c:pt>
                <c:pt idx="358">
                  <c:v>68.98</c:v>
                </c:pt>
                <c:pt idx="359">
                  <c:v>68.98</c:v>
                </c:pt>
                <c:pt idx="360">
                  <c:v>68.98</c:v>
                </c:pt>
                <c:pt idx="361">
                  <c:v>68.98</c:v>
                </c:pt>
                <c:pt idx="362">
                  <c:v>68.98</c:v>
                </c:pt>
                <c:pt idx="363">
                  <c:v>68.98</c:v>
                </c:pt>
                <c:pt idx="364">
                  <c:v>68.98</c:v>
                </c:pt>
                <c:pt idx="365">
                  <c:v>68.98</c:v>
                </c:pt>
                <c:pt idx="366">
                  <c:v>68.98</c:v>
                </c:pt>
                <c:pt idx="367">
                  <c:v>68.98</c:v>
                </c:pt>
                <c:pt idx="368">
                  <c:v>68.98</c:v>
                </c:pt>
                <c:pt idx="369">
                  <c:v>68.98</c:v>
                </c:pt>
                <c:pt idx="370">
                  <c:v>68.98</c:v>
                </c:pt>
                <c:pt idx="371">
                  <c:v>68.98</c:v>
                </c:pt>
                <c:pt idx="372">
                  <c:v>68.98</c:v>
                </c:pt>
                <c:pt idx="373">
                  <c:v>68.98</c:v>
                </c:pt>
                <c:pt idx="374">
                  <c:v>68.98</c:v>
                </c:pt>
                <c:pt idx="375">
                  <c:v>68.98</c:v>
                </c:pt>
                <c:pt idx="376">
                  <c:v>68.98</c:v>
                </c:pt>
                <c:pt idx="377">
                  <c:v>68.98</c:v>
                </c:pt>
                <c:pt idx="378">
                  <c:v>68.98</c:v>
                </c:pt>
                <c:pt idx="379">
                  <c:v>68.98</c:v>
                </c:pt>
                <c:pt idx="380">
                  <c:v>68.98</c:v>
                </c:pt>
                <c:pt idx="381">
                  <c:v>68.98</c:v>
                </c:pt>
                <c:pt idx="382">
                  <c:v>68.98</c:v>
                </c:pt>
                <c:pt idx="383">
                  <c:v>68.98</c:v>
                </c:pt>
                <c:pt idx="384">
                  <c:v>68.98</c:v>
                </c:pt>
                <c:pt idx="385">
                  <c:v>68.98</c:v>
                </c:pt>
                <c:pt idx="386">
                  <c:v>68.98</c:v>
                </c:pt>
                <c:pt idx="387">
                  <c:v>68.98</c:v>
                </c:pt>
                <c:pt idx="388">
                  <c:v>68.98</c:v>
                </c:pt>
                <c:pt idx="389">
                  <c:v>68.98</c:v>
                </c:pt>
                <c:pt idx="390">
                  <c:v>68.98</c:v>
                </c:pt>
                <c:pt idx="391">
                  <c:v>67.13</c:v>
                </c:pt>
                <c:pt idx="392">
                  <c:v>61.57</c:v>
                </c:pt>
                <c:pt idx="393">
                  <c:v>61.57</c:v>
                </c:pt>
                <c:pt idx="394">
                  <c:v>61.57</c:v>
                </c:pt>
                <c:pt idx="395">
                  <c:v>61.57</c:v>
                </c:pt>
                <c:pt idx="396">
                  <c:v>61.57</c:v>
                </c:pt>
                <c:pt idx="397">
                  <c:v>61.57</c:v>
                </c:pt>
                <c:pt idx="398">
                  <c:v>61.57</c:v>
                </c:pt>
                <c:pt idx="399">
                  <c:v>61.57</c:v>
                </c:pt>
                <c:pt idx="400">
                  <c:v>61.57</c:v>
                </c:pt>
                <c:pt idx="401">
                  <c:v>61.57</c:v>
                </c:pt>
                <c:pt idx="402">
                  <c:v>61.57</c:v>
                </c:pt>
                <c:pt idx="403">
                  <c:v>61.57</c:v>
                </c:pt>
                <c:pt idx="404">
                  <c:v>61.57</c:v>
                </c:pt>
                <c:pt idx="405">
                  <c:v>61.57</c:v>
                </c:pt>
                <c:pt idx="406">
                  <c:v>61.57</c:v>
                </c:pt>
                <c:pt idx="407">
                  <c:v>61.57</c:v>
                </c:pt>
                <c:pt idx="408">
                  <c:v>61.57</c:v>
                </c:pt>
                <c:pt idx="409">
                  <c:v>61.57</c:v>
                </c:pt>
                <c:pt idx="410">
                  <c:v>61.57</c:v>
                </c:pt>
                <c:pt idx="411">
                  <c:v>61.57</c:v>
                </c:pt>
                <c:pt idx="412">
                  <c:v>61.57</c:v>
                </c:pt>
                <c:pt idx="413">
                  <c:v>61.57</c:v>
                </c:pt>
                <c:pt idx="414">
                  <c:v>61.57</c:v>
                </c:pt>
                <c:pt idx="415">
                  <c:v>61.57</c:v>
                </c:pt>
                <c:pt idx="416">
                  <c:v>61.57</c:v>
                </c:pt>
                <c:pt idx="417">
                  <c:v>61.57</c:v>
                </c:pt>
                <c:pt idx="418">
                  <c:v>61.57</c:v>
                </c:pt>
                <c:pt idx="419">
                  <c:v>61.57</c:v>
                </c:pt>
                <c:pt idx="420">
                  <c:v>63.43</c:v>
                </c:pt>
                <c:pt idx="421">
                  <c:v>63.43</c:v>
                </c:pt>
                <c:pt idx="422">
                  <c:v>63.43</c:v>
                </c:pt>
                <c:pt idx="423">
                  <c:v>63.43</c:v>
                </c:pt>
                <c:pt idx="424">
                  <c:v>63.43</c:v>
                </c:pt>
                <c:pt idx="425">
                  <c:v>63.43</c:v>
                </c:pt>
                <c:pt idx="426">
                  <c:v>63.43</c:v>
                </c:pt>
                <c:pt idx="427">
                  <c:v>63.43</c:v>
                </c:pt>
                <c:pt idx="428">
                  <c:v>63.43</c:v>
                </c:pt>
                <c:pt idx="429">
                  <c:v>63.43</c:v>
                </c:pt>
                <c:pt idx="430">
                  <c:v>63.43</c:v>
                </c:pt>
                <c:pt idx="431">
                  <c:v>63.43</c:v>
                </c:pt>
                <c:pt idx="432">
                  <c:v>63.43</c:v>
                </c:pt>
                <c:pt idx="433">
                  <c:v>57.87</c:v>
                </c:pt>
                <c:pt idx="434">
                  <c:v>57.87</c:v>
                </c:pt>
                <c:pt idx="435">
                  <c:v>57.87</c:v>
                </c:pt>
                <c:pt idx="436">
                  <c:v>57.87</c:v>
                </c:pt>
                <c:pt idx="437">
                  <c:v>57.87</c:v>
                </c:pt>
                <c:pt idx="438">
                  <c:v>57.87</c:v>
                </c:pt>
                <c:pt idx="439">
                  <c:v>57.87</c:v>
                </c:pt>
                <c:pt idx="440">
                  <c:v>57.87</c:v>
                </c:pt>
                <c:pt idx="441" formatCode="0">
                  <c:v>57.87</c:v>
                </c:pt>
                <c:pt idx="442" formatCode="0">
                  <c:v>57.87</c:v>
                </c:pt>
                <c:pt idx="443" formatCode="0">
                  <c:v>57.87</c:v>
                </c:pt>
                <c:pt idx="444" formatCode="0">
                  <c:v>57.87</c:v>
                </c:pt>
                <c:pt idx="445" formatCode="0">
                  <c:v>57.87</c:v>
                </c:pt>
                <c:pt idx="446" formatCode="0">
                  <c:v>57.87</c:v>
                </c:pt>
                <c:pt idx="447" formatCode="0">
                  <c:v>57.87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1C5-6612-4DD7-88A1-58369162C279}"/>
            </c:ext>
          </c:extLst>
        </c:ser>
        <c:ser>
          <c:idx val="3"/>
          <c:order val="2"/>
          <c:tx>
            <c:strRef>
              <c:f>stringency_index!$B$194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44"/>
              <c:layout>
                <c:manualLayout>
                  <c:x val="7.4696540891415579E-3"/>
                  <c:y val="-2.9572277649551736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C6-6612-4DD7-88A1-58369162C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stringency_index!$C$1:$QP$1</c:f>
              <c:numCache>
                <c:formatCode>d\-mmm\-yy</c:formatCode>
                <c:ptCount val="45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</c:numCache>
            </c:numRef>
          </c:cat>
          <c:val>
            <c:numRef>
              <c:f>stringency_index!$C$194:$QH$194</c:f>
              <c:numCache>
                <c:formatCode>General</c:formatCode>
                <c:ptCount val="4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2.78</c:v>
                </c:pt>
                <c:pt idx="7">
                  <c:v>2.78</c:v>
                </c:pt>
                <c:pt idx="8">
                  <c:v>2.78</c:v>
                </c:pt>
                <c:pt idx="9">
                  <c:v>2.78</c:v>
                </c:pt>
                <c:pt idx="10">
                  <c:v>2.78</c:v>
                </c:pt>
                <c:pt idx="11">
                  <c:v>2.78</c:v>
                </c:pt>
                <c:pt idx="12">
                  <c:v>2.78</c:v>
                </c:pt>
                <c:pt idx="13">
                  <c:v>2.78</c:v>
                </c:pt>
                <c:pt idx="14">
                  <c:v>2.78</c:v>
                </c:pt>
                <c:pt idx="15">
                  <c:v>2.78</c:v>
                </c:pt>
                <c:pt idx="16">
                  <c:v>2.78</c:v>
                </c:pt>
                <c:pt idx="17">
                  <c:v>2.78</c:v>
                </c:pt>
                <c:pt idx="18">
                  <c:v>2.78</c:v>
                </c:pt>
                <c:pt idx="19">
                  <c:v>2.78</c:v>
                </c:pt>
                <c:pt idx="20">
                  <c:v>2.78</c:v>
                </c:pt>
                <c:pt idx="21">
                  <c:v>2.78</c:v>
                </c:pt>
                <c:pt idx="22">
                  <c:v>2.78</c:v>
                </c:pt>
                <c:pt idx="23">
                  <c:v>2.78</c:v>
                </c:pt>
                <c:pt idx="24">
                  <c:v>2.78</c:v>
                </c:pt>
                <c:pt idx="25">
                  <c:v>2.78</c:v>
                </c:pt>
                <c:pt idx="26">
                  <c:v>2.78</c:v>
                </c:pt>
                <c:pt idx="27">
                  <c:v>2.78</c:v>
                </c:pt>
                <c:pt idx="28">
                  <c:v>2.78</c:v>
                </c:pt>
                <c:pt idx="29">
                  <c:v>2.78</c:v>
                </c:pt>
                <c:pt idx="30">
                  <c:v>2.78</c:v>
                </c:pt>
                <c:pt idx="31">
                  <c:v>8.33</c:v>
                </c:pt>
                <c:pt idx="32">
                  <c:v>8.33</c:v>
                </c:pt>
                <c:pt idx="33">
                  <c:v>8.33</c:v>
                </c:pt>
                <c:pt idx="34">
                  <c:v>19.440000000000001</c:v>
                </c:pt>
                <c:pt idx="35">
                  <c:v>19.440000000000001</c:v>
                </c:pt>
                <c:pt idx="36">
                  <c:v>19.440000000000001</c:v>
                </c:pt>
                <c:pt idx="37">
                  <c:v>19.440000000000001</c:v>
                </c:pt>
                <c:pt idx="38">
                  <c:v>19.440000000000001</c:v>
                </c:pt>
                <c:pt idx="39">
                  <c:v>19.440000000000001</c:v>
                </c:pt>
                <c:pt idx="40">
                  <c:v>19.440000000000001</c:v>
                </c:pt>
                <c:pt idx="41">
                  <c:v>19.440000000000001</c:v>
                </c:pt>
                <c:pt idx="42">
                  <c:v>19.440000000000001</c:v>
                </c:pt>
                <c:pt idx="43">
                  <c:v>19.440000000000001</c:v>
                </c:pt>
                <c:pt idx="44">
                  <c:v>19.440000000000001</c:v>
                </c:pt>
                <c:pt idx="45">
                  <c:v>19.440000000000001</c:v>
                </c:pt>
                <c:pt idx="46">
                  <c:v>19.440000000000001</c:v>
                </c:pt>
                <c:pt idx="47">
                  <c:v>19.440000000000001</c:v>
                </c:pt>
                <c:pt idx="48">
                  <c:v>19.440000000000001</c:v>
                </c:pt>
                <c:pt idx="49">
                  <c:v>19.440000000000001</c:v>
                </c:pt>
                <c:pt idx="50">
                  <c:v>25</c:v>
                </c:pt>
                <c:pt idx="51">
                  <c:v>25</c:v>
                </c:pt>
                <c:pt idx="52">
                  <c:v>25</c:v>
                </c:pt>
                <c:pt idx="53">
                  <c:v>25</c:v>
                </c:pt>
                <c:pt idx="54">
                  <c:v>25</c:v>
                </c:pt>
                <c:pt idx="55">
                  <c:v>34.26</c:v>
                </c:pt>
                <c:pt idx="56">
                  <c:v>34.26</c:v>
                </c:pt>
                <c:pt idx="57">
                  <c:v>34.26</c:v>
                </c:pt>
                <c:pt idx="58">
                  <c:v>34.26</c:v>
                </c:pt>
                <c:pt idx="59">
                  <c:v>34.26</c:v>
                </c:pt>
                <c:pt idx="60">
                  <c:v>34.26</c:v>
                </c:pt>
                <c:pt idx="61">
                  <c:v>43.52</c:v>
                </c:pt>
                <c:pt idx="62">
                  <c:v>43.52</c:v>
                </c:pt>
                <c:pt idx="63">
                  <c:v>43.52</c:v>
                </c:pt>
                <c:pt idx="64">
                  <c:v>43.52</c:v>
                </c:pt>
                <c:pt idx="65">
                  <c:v>43.52</c:v>
                </c:pt>
                <c:pt idx="66">
                  <c:v>43.52</c:v>
                </c:pt>
                <c:pt idx="67">
                  <c:v>43.52</c:v>
                </c:pt>
                <c:pt idx="68">
                  <c:v>40.74</c:v>
                </c:pt>
                <c:pt idx="69">
                  <c:v>40.74</c:v>
                </c:pt>
                <c:pt idx="70">
                  <c:v>40.74</c:v>
                </c:pt>
                <c:pt idx="71">
                  <c:v>40.74</c:v>
                </c:pt>
                <c:pt idx="72">
                  <c:v>40.74</c:v>
                </c:pt>
                <c:pt idx="73">
                  <c:v>40.74</c:v>
                </c:pt>
                <c:pt idx="74">
                  <c:v>40.74</c:v>
                </c:pt>
                <c:pt idx="75">
                  <c:v>40.74</c:v>
                </c:pt>
                <c:pt idx="76">
                  <c:v>40.74</c:v>
                </c:pt>
                <c:pt idx="77">
                  <c:v>40.74</c:v>
                </c:pt>
                <c:pt idx="78">
                  <c:v>40.74</c:v>
                </c:pt>
                <c:pt idx="79">
                  <c:v>40.74</c:v>
                </c:pt>
                <c:pt idx="80">
                  <c:v>40.74</c:v>
                </c:pt>
                <c:pt idx="81">
                  <c:v>40.74</c:v>
                </c:pt>
                <c:pt idx="82">
                  <c:v>40.74</c:v>
                </c:pt>
                <c:pt idx="83">
                  <c:v>40.74</c:v>
                </c:pt>
                <c:pt idx="84">
                  <c:v>40.74</c:v>
                </c:pt>
                <c:pt idx="85">
                  <c:v>40.74</c:v>
                </c:pt>
                <c:pt idx="86">
                  <c:v>40.74</c:v>
                </c:pt>
                <c:pt idx="87">
                  <c:v>40.74</c:v>
                </c:pt>
                <c:pt idx="88">
                  <c:v>40.74</c:v>
                </c:pt>
                <c:pt idx="89">
                  <c:v>40.74</c:v>
                </c:pt>
                <c:pt idx="90">
                  <c:v>40.74</c:v>
                </c:pt>
                <c:pt idx="91">
                  <c:v>40.74</c:v>
                </c:pt>
                <c:pt idx="92">
                  <c:v>40.74</c:v>
                </c:pt>
                <c:pt idx="93">
                  <c:v>43.52</c:v>
                </c:pt>
                <c:pt idx="94">
                  <c:v>43.52</c:v>
                </c:pt>
                <c:pt idx="95">
                  <c:v>43.52</c:v>
                </c:pt>
                <c:pt idx="96">
                  <c:v>43.52</c:v>
                </c:pt>
                <c:pt idx="97">
                  <c:v>45.37</c:v>
                </c:pt>
                <c:pt idx="98">
                  <c:v>45.37</c:v>
                </c:pt>
                <c:pt idx="99">
                  <c:v>45.37</c:v>
                </c:pt>
                <c:pt idx="100">
                  <c:v>45.37</c:v>
                </c:pt>
                <c:pt idx="101">
                  <c:v>45.37</c:v>
                </c:pt>
                <c:pt idx="102">
                  <c:v>45.37</c:v>
                </c:pt>
                <c:pt idx="103">
                  <c:v>45.37</c:v>
                </c:pt>
                <c:pt idx="104">
                  <c:v>45.37</c:v>
                </c:pt>
                <c:pt idx="105">
                  <c:v>45.37</c:v>
                </c:pt>
                <c:pt idx="106">
                  <c:v>47.22</c:v>
                </c:pt>
                <c:pt idx="107">
                  <c:v>47.22</c:v>
                </c:pt>
                <c:pt idx="108">
                  <c:v>47.22</c:v>
                </c:pt>
                <c:pt idx="109">
                  <c:v>47.22</c:v>
                </c:pt>
                <c:pt idx="110">
                  <c:v>47.22</c:v>
                </c:pt>
                <c:pt idx="111">
                  <c:v>47.22</c:v>
                </c:pt>
                <c:pt idx="112">
                  <c:v>47.22</c:v>
                </c:pt>
                <c:pt idx="113">
                  <c:v>47.22</c:v>
                </c:pt>
                <c:pt idx="114">
                  <c:v>47.22</c:v>
                </c:pt>
                <c:pt idx="115">
                  <c:v>47.22</c:v>
                </c:pt>
                <c:pt idx="116">
                  <c:v>47.22</c:v>
                </c:pt>
                <c:pt idx="117">
                  <c:v>47.22</c:v>
                </c:pt>
                <c:pt idx="118">
                  <c:v>47.22</c:v>
                </c:pt>
                <c:pt idx="119">
                  <c:v>47.22</c:v>
                </c:pt>
                <c:pt idx="120">
                  <c:v>47.22</c:v>
                </c:pt>
                <c:pt idx="121">
                  <c:v>47.22</c:v>
                </c:pt>
                <c:pt idx="122">
                  <c:v>47.22</c:v>
                </c:pt>
                <c:pt idx="123">
                  <c:v>47.22</c:v>
                </c:pt>
                <c:pt idx="124">
                  <c:v>47.22</c:v>
                </c:pt>
                <c:pt idx="125">
                  <c:v>47.22</c:v>
                </c:pt>
                <c:pt idx="126">
                  <c:v>47.22</c:v>
                </c:pt>
                <c:pt idx="127">
                  <c:v>47.22</c:v>
                </c:pt>
                <c:pt idx="128">
                  <c:v>47.22</c:v>
                </c:pt>
                <c:pt idx="129">
                  <c:v>47.22</c:v>
                </c:pt>
                <c:pt idx="130">
                  <c:v>47.22</c:v>
                </c:pt>
                <c:pt idx="131">
                  <c:v>47.22</c:v>
                </c:pt>
                <c:pt idx="132">
                  <c:v>47.22</c:v>
                </c:pt>
                <c:pt idx="133">
                  <c:v>47.22</c:v>
                </c:pt>
                <c:pt idx="134">
                  <c:v>40.74</c:v>
                </c:pt>
                <c:pt idx="135">
                  <c:v>40.74</c:v>
                </c:pt>
                <c:pt idx="136">
                  <c:v>40.74</c:v>
                </c:pt>
                <c:pt idx="137">
                  <c:v>40.74</c:v>
                </c:pt>
                <c:pt idx="138">
                  <c:v>40.74</c:v>
                </c:pt>
                <c:pt idx="139">
                  <c:v>40.74</c:v>
                </c:pt>
                <c:pt idx="140">
                  <c:v>40.74</c:v>
                </c:pt>
                <c:pt idx="141">
                  <c:v>40.74</c:v>
                </c:pt>
                <c:pt idx="142">
                  <c:v>40.74</c:v>
                </c:pt>
                <c:pt idx="143">
                  <c:v>40.74</c:v>
                </c:pt>
                <c:pt idx="144">
                  <c:v>40.74</c:v>
                </c:pt>
                <c:pt idx="145">
                  <c:v>31.48</c:v>
                </c:pt>
                <c:pt idx="146">
                  <c:v>34.26</c:v>
                </c:pt>
                <c:pt idx="147">
                  <c:v>34.26</c:v>
                </c:pt>
                <c:pt idx="148">
                  <c:v>34.26</c:v>
                </c:pt>
                <c:pt idx="149">
                  <c:v>34.26</c:v>
                </c:pt>
                <c:pt idx="150">
                  <c:v>34.26</c:v>
                </c:pt>
                <c:pt idx="151">
                  <c:v>34.26</c:v>
                </c:pt>
                <c:pt idx="152">
                  <c:v>28.7</c:v>
                </c:pt>
                <c:pt idx="153">
                  <c:v>28.7</c:v>
                </c:pt>
                <c:pt idx="154">
                  <c:v>28.7</c:v>
                </c:pt>
                <c:pt idx="155">
                  <c:v>28.7</c:v>
                </c:pt>
                <c:pt idx="156">
                  <c:v>28.7</c:v>
                </c:pt>
                <c:pt idx="157">
                  <c:v>28.7</c:v>
                </c:pt>
                <c:pt idx="158">
                  <c:v>28.7</c:v>
                </c:pt>
                <c:pt idx="159">
                  <c:v>28.7</c:v>
                </c:pt>
                <c:pt idx="160">
                  <c:v>28.7</c:v>
                </c:pt>
                <c:pt idx="161">
                  <c:v>28.7</c:v>
                </c:pt>
                <c:pt idx="162">
                  <c:v>28.7</c:v>
                </c:pt>
                <c:pt idx="163">
                  <c:v>28.7</c:v>
                </c:pt>
                <c:pt idx="164">
                  <c:v>28.7</c:v>
                </c:pt>
                <c:pt idx="165">
                  <c:v>28.7</c:v>
                </c:pt>
                <c:pt idx="166">
                  <c:v>28.7</c:v>
                </c:pt>
                <c:pt idx="167">
                  <c:v>28.7</c:v>
                </c:pt>
                <c:pt idx="168">
                  <c:v>28.7</c:v>
                </c:pt>
                <c:pt idx="169">
                  <c:v>28.7</c:v>
                </c:pt>
                <c:pt idx="170">
                  <c:v>28.7</c:v>
                </c:pt>
                <c:pt idx="171">
                  <c:v>28.7</c:v>
                </c:pt>
                <c:pt idx="172">
                  <c:v>25.93</c:v>
                </c:pt>
                <c:pt idx="173">
                  <c:v>25.93</c:v>
                </c:pt>
                <c:pt idx="174">
                  <c:v>25.93</c:v>
                </c:pt>
                <c:pt idx="175">
                  <c:v>25.93</c:v>
                </c:pt>
                <c:pt idx="176">
                  <c:v>25.93</c:v>
                </c:pt>
                <c:pt idx="177">
                  <c:v>25.93</c:v>
                </c:pt>
                <c:pt idx="178">
                  <c:v>25.93</c:v>
                </c:pt>
                <c:pt idx="179">
                  <c:v>25.93</c:v>
                </c:pt>
                <c:pt idx="180">
                  <c:v>25.93</c:v>
                </c:pt>
                <c:pt idx="181">
                  <c:v>25.93</c:v>
                </c:pt>
                <c:pt idx="182">
                  <c:v>25.93</c:v>
                </c:pt>
                <c:pt idx="183">
                  <c:v>25.93</c:v>
                </c:pt>
                <c:pt idx="184">
                  <c:v>25.93</c:v>
                </c:pt>
                <c:pt idx="185">
                  <c:v>25.93</c:v>
                </c:pt>
                <c:pt idx="186">
                  <c:v>25.93</c:v>
                </c:pt>
                <c:pt idx="187">
                  <c:v>25.93</c:v>
                </c:pt>
                <c:pt idx="188">
                  <c:v>25.93</c:v>
                </c:pt>
                <c:pt idx="189">
                  <c:v>25.93</c:v>
                </c:pt>
                <c:pt idx="190">
                  <c:v>25.93</c:v>
                </c:pt>
                <c:pt idx="191">
                  <c:v>25.93</c:v>
                </c:pt>
                <c:pt idx="192">
                  <c:v>25.93</c:v>
                </c:pt>
                <c:pt idx="193">
                  <c:v>25.93</c:v>
                </c:pt>
                <c:pt idx="194">
                  <c:v>25.93</c:v>
                </c:pt>
                <c:pt idx="195">
                  <c:v>25.93</c:v>
                </c:pt>
                <c:pt idx="196">
                  <c:v>25.93</c:v>
                </c:pt>
                <c:pt idx="197">
                  <c:v>25.93</c:v>
                </c:pt>
                <c:pt idx="198">
                  <c:v>25.93</c:v>
                </c:pt>
                <c:pt idx="199">
                  <c:v>25.93</c:v>
                </c:pt>
                <c:pt idx="200">
                  <c:v>25.93</c:v>
                </c:pt>
                <c:pt idx="201">
                  <c:v>25.93</c:v>
                </c:pt>
                <c:pt idx="202">
                  <c:v>25.93</c:v>
                </c:pt>
                <c:pt idx="203">
                  <c:v>25.93</c:v>
                </c:pt>
                <c:pt idx="204">
                  <c:v>30.56</c:v>
                </c:pt>
                <c:pt idx="205">
                  <c:v>30.56</c:v>
                </c:pt>
                <c:pt idx="206">
                  <c:v>30.56</c:v>
                </c:pt>
                <c:pt idx="207">
                  <c:v>34.26</c:v>
                </c:pt>
                <c:pt idx="208">
                  <c:v>34.26</c:v>
                </c:pt>
                <c:pt idx="209">
                  <c:v>34.26</c:v>
                </c:pt>
                <c:pt idx="210">
                  <c:v>34.26</c:v>
                </c:pt>
                <c:pt idx="211">
                  <c:v>34.26</c:v>
                </c:pt>
                <c:pt idx="212">
                  <c:v>34.26</c:v>
                </c:pt>
                <c:pt idx="213">
                  <c:v>34.26</c:v>
                </c:pt>
                <c:pt idx="214">
                  <c:v>34.26</c:v>
                </c:pt>
                <c:pt idx="215">
                  <c:v>34.26</c:v>
                </c:pt>
                <c:pt idx="216">
                  <c:v>34.26</c:v>
                </c:pt>
                <c:pt idx="217">
                  <c:v>34.26</c:v>
                </c:pt>
                <c:pt idx="218">
                  <c:v>32.409999999999997</c:v>
                </c:pt>
                <c:pt idx="219">
                  <c:v>32.409999999999997</c:v>
                </c:pt>
                <c:pt idx="220">
                  <c:v>32.409999999999997</c:v>
                </c:pt>
                <c:pt idx="221">
                  <c:v>32.409999999999997</c:v>
                </c:pt>
                <c:pt idx="222">
                  <c:v>32.409999999999997</c:v>
                </c:pt>
                <c:pt idx="223">
                  <c:v>32.409999999999997</c:v>
                </c:pt>
                <c:pt idx="224">
                  <c:v>32.409999999999997</c:v>
                </c:pt>
                <c:pt idx="225">
                  <c:v>32.409999999999997</c:v>
                </c:pt>
                <c:pt idx="226">
                  <c:v>32.409999999999997</c:v>
                </c:pt>
                <c:pt idx="227">
                  <c:v>32.409999999999997</c:v>
                </c:pt>
                <c:pt idx="228">
                  <c:v>32.409999999999997</c:v>
                </c:pt>
                <c:pt idx="229">
                  <c:v>32.409999999999997</c:v>
                </c:pt>
                <c:pt idx="230">
                  <c:v>32.409999999999997</c:v>
                </c:pt>
                <c:pt idx="231">
                  <c:v>32.409999999999997</c:v>
                </c:pt>
                <c:pt idx="232">
                  <c:v>32.409999999999997</c:v>
                </c:pt>
                <c:pt idx="233">
                  <c:v>32.409999999999997</c:v>
                </c:pt>
                <c:pt idx="234">
                  <c:v>32.409999999999997</c:v>
                </c:pt>
                <c:pt idx="235">
                  <c:v>32.409999999999997</c:v>
                </c:pt>
                <c:pt idx="236">
                  <c:v>32.409999999999997</c:v>
                </c:pt>
                <c:pt idx="237">
                  <c:v>32.409999999999997</c:v>
                </c:pt>
                <c:pt idx="238">
                  <c:v>32.409999999999997</c:v>
                </c:pt>
                <c:pt idx="239">
                  <c:v>32.409999999999997</c:v>
                </c:pt>
                <c:pt idx="240">
                  <c:v>32.409999999999997</c:v>
                </c:pt>
                <c:pt idx="241">
                  <c:v>32.409999999999997</c:v>
                </c:pt>
                <c:pt idx="242">
                  <c:v>32.409999999999997</c:v>
                </c:pt>
                <c:pt idx="243">
                  <c:v>32.409999999999997</c:v>
                </c:pt>
                <c:pt idx="244">
                  <c:v>32.409999999999997</c:v>
                </c:pt>
                <c:pt idx="245">
                  <c:v>32.409999999999997</c:v>
                </c:pt>
                <c:pt idx="246">
                  <c:v>32.409999999999997</c:v>
                </c:pt>
                <c:pt idx="247">
                  <c:v>32.409999999999997</c:v>
                </c:pt>
                <c:pt idx="248">
                  <c:v>32.409999999999997</c:v>
                </c:pt>
                <c:pt idx="249">
                  <c:v>32.409999999999997</c:v>
                </c:pt>
                <c:pt idx="250">
                  <c:v>32.409999999999997</c:v>
                </c:pt>
                <c:pt idx="251">
                  <c:v>32.409999999999997</c:v>
                </c:pt>
                <c:pt idx="252">
                  <c:v>32.409999999999997</c:v>
                </c:pt>
                <c:pt idx="253">
                  <c:v>35.19</c:v>
                </c:pt>
                <c:pt idx="254">
                  <c:v>35.19</c:v>
                </c:pt>
                <c:pt idx="255">
                  <c:v>35.19</c:v>
                </c:pt>
                <c:pt idx="256">
                  <c:v>35.19</c:v>
                </c:pt>
                <c:pt idx="257">
                  <c:v>35.19</c:v>
                </c:pt>
                <c:pt idx="258">
                  <c:v>35.19</c:v>
                </c:pt>
                <c:pt idx="259">
                  <c:v>35.19</c:v>
                </c:pt>
                <c:pt idx="260">
                  <c:v>35.19</c:v>
                </c:pt>
                <c:pt idx="261">
                  <c:v>35.19</c:v>
                </c:pt>
                <c:pt idx="262">
                  <c:v>35.19</c:v>
                </c:pt>
                <c:pt idx="263">
                  <c:v>35.19</c:v>
                </c:pt>
                <c:pt idx="264">
                  <c:v>35.19</c:v>
                </c:pt>
                <c:pt idx="265">
                  <c:v>35.19</c:v>
                </c:pt>
                <c:pt idx="266">
                  <c:v>35.19</c:v>
                </c:pt>
                <c:pt idx="267">
                  <c:v>29.63</c:v>
                </c:pt>
                <c:pt idx="268">
                  <c:v>29.63</c:v>
                </c:pt>
                <c:pt idx="269">
                  <c:v>29.63</c:v>
                </c:pt>
                <c:pt idx="270">
                  <c:v>29.63</c:v>
                </c:pt>
                <c:pt idx="271">
                  <c:v>29.63</c:v>
                </c:pt>
                <c:pt idx="272">
                  <c:v>29.63</c:v>
                </c:pt>
                <c:pt idx="273">
                  <c:v>29.63</c:v>
                </c:pt>
                <c:pt idx="274">
                  <c:v>29.63</c:v>
                </c:pt>
                <c:pt idx="275">
                  <c:v>29.63</c:v>
                </c:pt>
                <c:pt idx="276">
                  <c:v>29.63</c:v>
                </c:pt>
                <c:pt idx="277">
                  <c:v>29.63</c:v>
                </c:pt>
                <c:pt idx="278">
                  <c:v>29.63</c:v>
                </c:pt>
                <c:pt idx="279">
                  <c:v>29.63</c:v>
                </c:pt>
                <c:pt idx="280">
                  <c:v>29.63</c:v>
                </c:pt>
                <c:pt idx="281">
                  <c:v>29.63</c:v>
                </c:pt>
                <c:pt idx="282">
                  <c:v>29.63</c:v>
                </c:pt>
                <c:pt idx="283">
                  <c:v>29.63</c:v>
                </c:pt>
                <c:pt idx="284">
                  <c:v>29.63</c:v>
                </c:pt>
                <c:pt idx="285">
                  <c:v>29.63</c:v>
                </c:pt>
                <c:pt idx="286">
                  <c:v>35.19</c:v>
                </c:pt>
                <c:pt idx="287">
                  <c:v>35.19</c:v>
                </c:pt>
                <c:pt idx="288">
                  <c:v>35.19</c:v>
                </c:pt>
                <c:pt idx="289">
                  <c:v>35.19</c:v>
                </c:pt>
                <c:pt idx="290">
                  <c:v>35.19</c:v>
                </c:pt>
                <c:pt idx="291">
                  <c:v>35.19</c:v>
                </c:pt>
                <c:pt idx="292">
                  <c:v>35.19</c:v>
                </c:pt>
                <c:pt idx="293">
                  <c:v>35.19</c:v>
                </c:pt>
                <c:pt idx="294">
                  <c:v>35.19</c:v>
                </c:pt>
                <c:pt idx="295">
                  <c:v>35.19</c:v>
                </c:pt>
                <c:pt idx="296">
                  <c:v>35.19</c:v>
                </c:pt>
                <c:pt idx="297">
                  <c:v>35.19</c:v>
                </c:pt>
                <c:pt idx="298">
                  <c:v>35.19</c:v>
                </c:pt>
                <c:pt idx="299">
                  <c:v>35.19</c:v>
                </c:pt>
                <c:pt idx="300">
                  <c:v>35.19</c:v>
                </c:pt>
                <c:pt idx="301">
                  <c:v>35.19</c:v>
                </c:pt>
                <c:pt idx="302">
                  <c:v>35.19</c:v>
                </c:pt>
                <c:pt idx="303">
                  <c:v>35.19</c:v>
                </c:pt>
                <c:pt idx="304">
                  <c:v>35.19</c:v>
                </c:pt>
                <c:pt idx="305">
                  <c:v>35.19</c:v>
                </c:pt>
                <c:pt idx="306">
                  <c:v>35.19</c:v>
                </c:pt>
                <c:pt idx="307">
                  <c:v>35.19</c:v>
                </c:pt>
                <c:pt idx="308">
                  <c:v>35.19</c:v>
                </c:pt>
                <c:pt idx="309">
                  <c:v>35.19</c:v>
                </c:pt>
                <c:pt idx="310">
                  <c:v>35.19</c:v>
                </c:pt>
                <c:pt idx="311">
                  <c:v>37.04</c:v>
                </c:pt>
                <c:pt idx="312">
                  <c:v>37.04</c:v>
                </c:pt>
                <c:pt idx="313">
                  <c:v>37.04</c:v>
                </c:pt>
                <c:pt idx="314">
                  <c:v>37.04</c:v>
                </c:pt>
                <c:pt idx="315">
                  <c:v>37.04</c:v>
                </c:pt>
                <c:pt idx="316">
                  <c:v>37.04</c:v>
                </c:pt>
                <c:pt idx="317">
                  <c:v>37.04</c:v>
                </c:pt>
                <c:pt idx="318">
                  <c:v>37.04</c:v>
                </c:pt>
                <c:pt idx="319">
                  <c:v>37.04</c:v>
                </c:pt>
                <c:pt idx="320">
                  <c:v>37.04</c:v>
                </c:pt>
                <c:pt idx="321">
                  <c:v>37.04</c:v>
                </c:pt>
                <c:pt idx="322">
                  <c:v>37.04</c:v>
                </c:pt>
                <c:pt idx="323">
                  <c:v>37.04</c:v>
                </c:pt>
                <c:pt idx="324">
                  <c:v>37.04</c:v>
                </c:pt>
                <c:pt idx="325">
                  <c:v>37.04</c:v>
                </c:pt>
                <c:pt idx="326">
                  <c:v>37.04</c:v>
                </c:pt>
                <c:pt idx="327">
                  <c:v>37.04</c:v>
                </c:pt>
                <c:pt idx="328">
                  <c:v>37.04</c:v>
                </c:pt>
                <c:pt idx="329">
                  <c:v>37.04</c:v>
                </c:pt>
                <c:pt idx="330">
                  <c:v>37.04</c:v>
                </c:pt>
                <c:pt idx="331">
                  <c:v>37.04</c:v>
                </c:pt>
                <c:pt idx="332">
                  <c:v>37.04</c:v>
                </c:pt>
                <c:pt idx="333">
                  <c:v>37.04</c:v>
                </c:pt>
                <c:pt idx="334">
                  <c:v>37.04</c:v>
                </c:pt>
                <c:pt idx="335">
                  <c:v>42.59</c:v>
                </c:pt>
                <c:pt idx="336">
                  <c:v>42.59</c:v>
                </c:pt>
                <c:pt idx="337">
                  <c:v>42.59</c:v>
                </c:pt>
                <c:pt idx="338">
                  <c:v>42.59</c:v>
                </c:pt>
                <c:pt idx="339">
                  <c:v>42.59</c:v>
                </c:pt>
                <c:pt idx="340">
                  <c:v>42.59</c:v>
                </c:pt>
                <c:pt idx="341">
                  <c:v>42.59</c:v>
                </c:pt>
                <c:pt idx="342">
                  <c:v>48.15</c:v>
                </c:pt>
                <c:pt idx="343">
                  <c:v>48.15</c:v>
                </c:pt>
                <c:pt idx="344">
                  <c:v>48.15</c:v>
                </c:pt>
                <c:pt idx="345">
                  <c:v>48.15</c:v>
                </c:pt>
                <c:pt idx="346">
                  <c:v>48.15</c:v>
                </c:pt>
                <c:pt idx="347">
                  <c:v>48.15</c:v>
                </c:pt>
                <c:pt idx="348">
                  <c:v>48.15</c:v>
                </c:pt>
                <c:pt idx="349">
                  <c:v>48.15</c:v>
                </c:pt>
                <c:pt idx="350">
                  <c:v>48.15</c:v>
                </c:pt>
                <c:pt idx="351">
                  <c:v>48.15</c:v>
                </c:pt>
                <c:pt idx="352">
                  <c:v>48.15</c:v>
                </c:pt>
                <c:pt idx="353">
                  <c:v>48.15</c:v>
                </c:pt>
                <c:pt idx="354">
                  <c:v>48.15</c:v>
                </c:pt>
                <c:pt idx="355">
                  <c:v>48.15</c:v>
                </c:pt>
                <c:pt idx="356">
                  <c:v>48.15</c:v>
                </c:pt>
                <c:pt idx="357">
                  <c:v>48.15</c:v>
                </c:pt>
                <c:pt idx="358">
                  <c:v>48.15</c:v>
                </c:pt>
                <c:pt idx="359">
                  <c:v>48.15</c:v>
                </c:pt>
                <c:pt idx="360">
                  <c:v>48.15</c:v>
                </c:pt>
                <c:pt idx="361">
                  <c:v>48.15</c:v>
                </c:pt>
                <c:pt idx="362">
                  <c:v>48.15</c:v>
                </c:pt>
                <c:pt idx="363">
                  <c:v>48.15</c:v>
                </c:pt>
                <c:pt idx="364">
                  <c:v>48.15</c:v>
                </c:pt>
                <c:pt idx="365">
                  <c:v>48.15</c:v>
                </c:pt>
                <c:pt idx="366">
                  <c:v>48.15</c:v>
                </c:pt>
                <c:pt idx="367">
                  <c:v>48.15</c:v>
                </c:pt>
                <c:pt idx="368">
                  <c:v>48.15</c:v>
                </c:pt>
                <c:pt idx="369">
                  <c:v>48.15</c:v>
                </c:pt>
                <c:pt idx="370">
                  <c:v>49.54</c:v>
                </c:pt>
                <c:pt idx="371">
                  <c:v>49.54</c:v>
                </c:pt>
                <c:pt idx="372">
                  <c:v>49.54</c:v>
                </c:pt>
                <c:pt idx="373">
                  <c:v>49.54</c:v>
                </c:pt>
                <c:pt idx="374">
                  <c:v>49.54</c:v>
                </c:pt>
                <c:pt idx="375">
                  <c:v>49.54</c:v>
                </c:pt>
                <c:pt idx="376">
                  <c:v>49.54</c:v>
                </c:pt>
                <c:pt idx="377">
                  <c:v>49.54</c:v>
                </c:pt>
                <c:pt idx="378">
                  <c:v>49.54</c:v>
                </c:pt>
                <c:pt idx="379">
                  <c:v>49.54</c:v>
                </c:pt>
                <c:pt idx="380">
                  <c:v>49.54</c:v>
                </c:pt>
                <c:pt idx="381">
                  <c:v>49.54</c:v>
                </c:pt>
                <c:pt idx="382">
                  <c:v>49.54</c:v>
                </c:pt>
                <c:pt idx="383">
                  <c:v>49.54</c:v>
                </c:pt>
                <c:pt idx="384">
                  <c:v>49.54</c:v>
                </c:pt>
                <c:pt idx="385">
                  <c:v>49.54</c:v>
                </c:pt>
                <c:pt idx="386">
                  <c:v>49.54</c:v>
                </c:pt>
                <c:pt idx="387">
                  <c:v>49.54</c:v>
                </c:pt>
                <c:pt idx="388">
                  <c:v>49.54</c:v>
                </c:pt>
                <c:pt idx="389">
                  <c:v>49.54</c:v>
                </c:pt>
                <c:pt idx="390">
                  <c:v>49.54</c:v>
                </c:pt>
                <c:pt idx="391">
                  <c:v>49.54</c:v>
                </c:pt>
                <c:pt idx="392">
                  <c:v>49.54</c:v>
                </c:pt>
                <c:pt idx="393">
                  <c:v>49.54</c:v>
                </c:pt>
                <c:pt idx="394">
                  <c:v>49.54</c:v>
                </c:pt>
                <c:pt idx="395">
                  <c:v>49.54</c:v>
                </c:pt>
                <c:pt idx="396">
                  <c:v>49.54</c:v>
                </c:pt>
                <c:pt idx="397">
                  <c:v>49.54</c:v>
                </c:pt>
                <c:pt idx="398">
                  <c:v>49.54</c:v>
                </c:pt>
                <c:pt idx="399">
                  <c:v>49.54</c:v>
                </c:pt>
                <c:pt idx="400">
                  <c:v>49.54</c:v>
                </c:pt>
                <c:pt idx="401">
                  <c:v>49.54</c:v>
                </c:pt>
                <c:pt idx="402">
                  <c:v>49.54</c:v>
                </c:pt>
                <c:pt idx="403">
                  <c:v>49.54</c:v>
                </c:pt>
                <c:pt idx="404">
                  <c:v>49.54</c:v>
                </c:pt>
                <c:pt idx="405">
                  <c:v>49.54</c:v>
                </c:pt>
                <c:pt idx="406">
                  <c:v>49.54</c:v>
                </c:pt>
                <c:pt idx="407">
                  <c:v>49.54</c:v>
                </c:pt>
                <c:pt idx="408">
                  <c:v>49.54</c:v>
                </c:pt>
                <c:pt idx="409">
                  <c:v>49.54</c:v>
                </c:pt>
                <c:pt idx="410">
                  <c:v>49.54</c:v>
                </c:pt>
                <c:pt idx="411">
                  <c:v>49.54</c:v>
                </c:pt>
                <c:pt idx="412">
                  <c:v>49.54</c:v>
                </c:pt>
                <c:pt idx="413">
                  <c:v>49.54</c:v>
                </c:pt>
                <c:pt idx="414">
                  <c:v>49.54</c:v>
                </c:pt>
                <c:pt idx="415">
                  <c:v>49.54</c:v>
                </c:pt>
                <c:pt idx="416">
                  <c:v>49.54</c:v>
                </c:pt>
                <c:pt idx="417">
                  <c:v>49.54</c:v>
                </c:pt>
                <c:pt idx="418">
                  <c:v>49.54</c:v>
                </c:pt>
                <c:pt idx="419">
                  <c:v>49.54</c:v>
                </c:pt>
                <c:pt idx="420">
                  <c:v>49.54</c:v>
                </c:pt>
                <c:pt idx="421">
                  <c:v>49.54</c:v>
                </c:pt>
                <c:pt idx="422">
                  <c:v>49.54</c:v>
                </c:pt>
                <c:pt idx="423">
                  <c:v>50.93</c:v>
                </c:pt>
                <c:pt idx="424">
                  <c:v>50.93</c:v>
                </c:pt>
                <c:pt idx="425">
                  <c:v>48.15</c:v>
                </c:pt>
                <c:pt idx="426">
                  <c:v>48.15</c:v>
                </c:pt>
                <c:pt idx="427">
                  <c:v>48.15</c:v>
                </c:pt>
                <c:pt idx="428">
                  <c:v>48.15</c:v>
                </c:pt>
                <c:pt idx="429">
                  <c:v>48.15</c:v>
                </c:pt>
                <c:pt idx="430">
                  <c:v>45.37</c:v>
                </c:pt>
                <c:pt idx="431">
                  <c:v>45.37</c:v>
                </c:pt>
                <c:pt idx="432">
                  <c:v>45.37</c:v>
                </c:pt>
                <c:pt idx="433">
                  <c:v>45.37</c:v>
                </c:pt>
                <c:pt idx="434">
                  <c:v>45.37</c:v>
                </c:pt>
                <c:pt idx="435">
                  <c:v>45.37</c:v>
                </c:pt>
                <c:pt idx="436">
                  <c:v>45.37</c:v>
                </c:pt>
                <c:pt idx="437">
                  <c:v>42.59</c:v>
                </c:pt>
                <c:pt idx="438">
                  <c:v>42.59</c:v>
                </c:pt>
                <c:pt idx="439">
                  <c:v>42.59</c:v>
                </c:pt>
                <c:pt idx="440">
                  <c:v>42.59</c:v>
                </c:pt>
                <c:pt idx="441" formatCode="0">
                  <c:v>42.59</c:v>
                </c:pt>
                <c:pt idx="442" formatCode="0">
                  <c:v>42.59</c:v>
                </c:pt>
                <c:pt idx="443" formatCode="0">
                  <c:v>42.59</c:v>
                </c:pt>
                <c:pt idx="444" formatCode="0">
                  <c:v>42.59</c:v>
                </c:pt>
                <c:pt idx="445" formatCode="0">
                  <c:v>42.59</c:v>
                </c:pt>
                <c:pt idx="446" formatCode="0">
                  <c:v>42.59</c:v>
                </c:pt>
                <c:pt idx="447" formatCode="0">
                  <c:v>42.59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1C7-6612-4DD7-88A1-58369162C279}"/>
            </c:ext>
          </c:extLst>
        </c:ser>
        <c:ser>
          <c:idx val="5"/>
          <c:order val="4"/>
          <c:tx>
            <c:strRef>
              <c:f>stringency_index!$B$196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rgbClr val="0095A2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447"/>
              <c:layout>
                <c:manualLayout>
                  <c:x val="1.045751572479818E-2"/>
                  <c:y val="-5.9558619046658785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C8-6612-4DD7-88A1-58369162C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stringency_index!$C$1:$QP$1</c:f>
              <c:numCache>
                <c:formatCode>d\-mmm\-yy</c:formatCode>
                <c:ptCount val="45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</c:numCache>
            </c:numRef>
          </c:cat>
          <c:val>
            <c:numRef>
              <c:f>stringency_index!$C$196:$QH$196</c:f>
              <c:numCache>
                <c:formatCode>General</c:formatCode>
                <c:ptCount val="4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5.56</c:v>
                </c:pt>
                <c:pt idx="24">
                  <c:v>5.56</c:v>
                </c:pt>
                <c:pt idx="25">
                  <c:v>5.56</c:v>
                </c:pt>
                <c:pt idx="26">
                  <c:v>5.56</c:v>
                </c:pt>
                <c:pt idx="27">
                  <c:v>5.56</c:v>
                </c:pt>
                <c:pt idx="28">
                  <c:v>5.56</c:v>
                </c:pt>
                <c:pt idx="29">
                  <c:v>5.56</c:v>
                </c:pt>
                <c:pt idx="30">
                  <c:v>5.56</c:v>
                </c:pt>
                <c:pt idx="31">
                  <c:v>5.56</c:v>
                </c:pt>
                <c:pt idx="32">
                  <c:v>5.56</c:v>
                </c:pt>
                <c:pt idx="33">
                  <c:v>5.56</c:v>
                </c:pt>
                <c:pt idx="34">
                  <c:v>5.56</c:v>
                </c:pt>
                <c:pt idx="35">
                  <c:v>5.56</c:v>
                </c:pt>
                <c:pt idx="36">
                  <c:v>5.56</c:v>
                </c:pt>
                <c:pt idx="37">
                  <c:v>5.56</c:v>
                </c:pt>
                <c:pt idx="38">
                  <c:v>5.56</c:v>
                </c:pt>
                <c:pt idx="39">
                  <c:v>5.56</c:v>
                </c:pt>
                <c:pt idx="40">
                  <c:v>5.56</c:v>
                </c:pt>
                <c:pt idx="41">
                  <c:v>5.56</c:v>
                </c:pt>
                <c:pt idx="42">
                  <c:v>11.11</c:v>
                </c:pt>
                <c:pt idx="43">
                  <c:v>11.11</c:v>
                </c:pt>
                <c:pt idx="44">
                  <c:v>11.11</c:v>
                </c:pt>
                <c:pt idx="45">
                  <c:v>11.11</c:v>
                </c:pt>
                <c:pt idx="46">
                  <c:v>11.11</c:v>
                </c:pt>
                <c:pt idx="47">
                  <c:v>11.11</c:v>
                </c:pt>
                <c:pt idx="48">
                  <c:v>11.11</c:v>
                </c:pt>
                <c:pt idx="49">
                  <c:v>11.11</c:v>
                </c:pt>
                <c:pt idx="50">
                  <c:v>11.11</c:v>
                </c:pt>
                <c:pt idx="51">
                  <c:v>11.11</c:v>
                </c:pt>
                <c:pt idx="52">
                  <c:v>11.11</c:v>
                </c:pt>
                <c:pt idx="53">
                  <c:v>11.11</c:v>
                </c:pt>
                <c:pt idx="54">
                  <c:v>11.11</c:v>
                </c:pt>
                <c:pt idx="55">
                  <c:v>11.11</c:v>
                </c:pt>
                <c:pt idx="56">
                  <c:v>16.670000000000002</c:v>
                </c:pt>
                <c:pt idx="57">
                  <c:v>16.670000000000002</c:v>
                </c:pt>
                <c:pt idx="58">
                  <c:v>19.440000000000001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25</c:v>
                </c:pt>
                <c:pt idx="64">
                  <c:v>25</c:v>
                </c:pt>
                <c:pt idx="65">
                  <c:v>25</c:v>
                </c:pt>
                <c:pt idx="66">
                  <c:v>25</c:v>
                </c:pt>
                <c:pt idx="67">
                  <c:v>25</c:v>
                </c:pt>
                <c:pt idx="68">
                  <c:v>28.7</c:v>
                </c:pt>
                <c:pt idx="69">
                  <c:v>32.869999999999997</c:v>
                </c:pt>
                <c:pt idx="70">
                  <c:v>32.869999999999997</c:v>
                </c:pt>
                <c:pt idx="71">
                  <c:v>32.869999999999997</c:v>
                </c:pt>
                <c:pt idx="72">
                  <c:v>32.869999999999997</c:v>
                </c:pt>
                <c:pt idx="73">
                  <c:v>32.869999999999997</c:v>
                </c:pt>
                <c:pt idx="74">
                  <c:v>32.869999999999997</c:v>
                </c:pt>
                <c:pt idx="75">
                  <c:v>42.13</c:v>
                </c:pt>
                <c:pt idx="76">
                  <c:v>42.13</c:v>
                </c:pt>
                <c:pt idx="77">
                  <c:v>52.31</c:v>
                </c:pt>
                <c:pt idx="78">
                  <c:v>55.09</c:v>
                </c:pt>
                <c:pt idx="79">
                  <c:v>57.87</c:v>
                </c:pt>
                <c:pt idx="80">
                  <c:v>68.06</c:v>
                </c:pt>
                <c:pt idx="81">
                  <c:v>76.849999999999994</c:v>
                </c:pt>
                <c:pt idx="82">
                  <c:v>76.849999999999994</c:v>
                </c:pt>
                <c:pt idx="83">
                  <c:v>76.849999999999994</c:v>
                </c:pt>
                <c:pt idx="84">
                  <c:v>76.849999999999994</c:v>
                </c:pt>
                <c:pt idx="85">
                  <c:v>76.849999999999994</c:v>
                </c:pt>
                <c:pt idx="86">
                  <c:v>76.849999999999994</c:v>
                </c:pt>
                <c:pt idx="87">
                  <c:v>76.849999999999994</c:v>
                </c:pt>
                <c:pt idx="88">
                  <c:v>76.849999999999994</c:v>
                </c:pt>
                <c:pt idx="89">
                  <c:v>76.849999999999994</c:v>
                </c:pt>
                <c:pt idx="90">
                  <c:v>76.849999999999994</c:v>
                </c:pt>
                <c:pt idx="91">
                  <c:v>76.849999999999994</c:v>
                </c:pt>
                <c:pt idx="92">
                  <c:v>76.849999999999994</c:v>
                </c:pt>
                <c:pt idx="93">
                  <c:v>76.849999999999994</c:v>
                </c:pt>
                <c:pt idx="94">
                  <c:v>76.849999999999994</c:v>
                </c:pt>
                <c:pt idx="95">
                  <c:v>76.849999999999994</c:v>
                </c:pt>
                <c:pt idx="96">
                  <c:v>76.849999999999994</c:v>
                </c:pt>
                <c:pt idx="97">
                  <c:v>76.849999999999994</c:v>
                </c:pt>
                <c:pt idx="98">
                  <c:v>76.849999999999994</c:v>
                </c:pt>
                <c:pt idx="99">
                  <c:v>76.849999999999994</c:v>
                </c:pt>
                <c:pt idx="100">
                  <c:v>76.849999999999994</c:v>
                </c:pt>
                <c:pt idx="101">
                  <c:v>76.849999999999994</c:v>
                </c:pt>
                <c:pt idx="102">
                  <c:v>76.849999999999994</c:v>
                </c:pt>
                <c:pt idx="103">
                  <c:v>76.849999999999994</c:v>
                </c:pt>
                <c:pt idx="104">
                  <c:v>76.849999999999994</c:v>
                </c:pt>
                <c:pt idx="105">
                  <c:v>76.849999999999994</c:v>
                </c:pt>
                <c:pt idx="106">
                  <c:v>76.849999999999994</c:v>
                </c:pt>
                <c:pt idx="107">
                  <c:v>76.849999999999994</c:v>
                </c:pt>
                <c:pt idx="108">
                  <c:v>76.849999999999994</c:v>
                </c:pt>
                <c:pt idx="109">
                  <c:v>76.849999999999994</c:v>
                </c:pt>
                <c:pt idx="110">
                  <c:v>76.849999999999994</c:v>
                </c:pt>
                <c:pt idx="111">
                  <c:v>76.849999999999994</c:v>
                </c:pt>
                <c:pt idx="112">
                  <c:v>76.849999999999994</c:v>
                </c:pt>
                <c:pt idx="113">
                  <c:v>76.849999999999994</c:v>
                </c:pt>
                <c:pt idx="114">
                  <c:v>76.849999999999994</c:v>
                </c:pt>
                <c:pt idx="115">
                  <c:v>76.849999999999994</c:v>
                </c:pt>
                <c:pt idx="116">
                  <c:v>76.849999999999994</c:v>
                </c:pt>
                <c:pt idx="117">
                  <c:v>76.849999999999994</c:v>
                </c:pt>
                <c:pt idx="118">
                  <c:v>76.849999999999994</c:v>
                </c:pt>
                <c:pt idx="119">
                  <c:v>76.849999999999994</c:v>
                </c:pt>
                <c:pt idx="120">
                  <c:v>76.849999999999994</c:v>
                </c:pt>
                <c:pt idx="121">
                  <c:v>76.849999999999994</c:v>
                </c:pt>
                <c:pt idx="122">
                  <c:v>76.849999999999994</c:v>
                </c:pt>
                <c:pt idx="123">
                  <c:v>75.459999999999994</c:v>
                </c:pt>
                <c:pt idx="124">
                  <c:v>71.760000000000005</c:v>
                </c:pt>
                <c:pt idx="125">
                  <c:v>71.760000000000005</c:v>
                </c:pt>
                <c:pt idx="126">
                  <c:v>66.2</c:v>
                </c:pt>
                <c:pt idx="127">
                  <c:v>64.349999999999994</c:v>
                </c:pt>
                <c:pt idx="128">
                  <c:v>64.349999999999994</c:v>
                </c:pt>
                <c:pt idx="129">
                  <c:v>64.349999999999994</c:v>
                </c:pt>
                <c:pt idx="130">
                  <c:v>64.349999999999994</c:v>
                </c:pt>
                <c:pt idx="131">
                  <c:v>64.349999999999994</c:v>
                </c:pt>
                <c:pt idx="132">
                  <c:v>64.349999999999994</c:v>
                </c:pt>
                <c:pt idx="133">
                  <c:v>64.349999999999994</c:v>
                </c:pt>
                <c:pt idx="134">
                  <c:v>64.349999999999994</c:v>
                </c:pt>
                <c:pt idx="135">
                  <c:v>64.349999999999994</c:v>
                </c:pt>
                <c:pt idx="136">
                  <c:v>61.57</c:v>
                </c:pt>
                <c:pt idx="137">
                  <c:v>61.57</c:v>
                </c:pt>
                <c:pt idx="138">
                  <c:v>61.57</c:v>
                </c:pt>
                <c:pt idx="139">
                  <c:v>59.72</c:v>
                </c:pt>
                <c:pt idx="140">
                  <c:v>59.72</c:v>
                </c:pt>
                <c:pt idx="141">
                  <c:v>59.72</c:v>
                </c:pt>
                <c:pt idx="142">
                  <c:v>59.72</c:v>
                </c:pt>
                <c:pt idx="143">
                  <c:v>59.72</c:v>
                </c:pt>
                <c:pt idx="144">
                  <c:v>59.72</c:v>
                </c:pt>
                <c:pt idx="145">
                  <c:v>59.72</c:v>
                </c:pt>
                <c:pt idx="146">
                  <c:v>59.72</c:v>
                </c:pt>
                <c:pt idx="147">
                  <c:v>59.72</c:v>
                </c:pt>
                <c:pt idx="148">
                  <c:v>59.72</c:v>
                </c:pt>
                <c:pt idx="149">
                  <c:v>59.72</c:v>
                </c:pt>
                <c:pt idx="150">
                  <c:v>59.72</c:v>
                </c:pt>
                <c:pt idx="151">
                  <c:v>59.72</c:v>
                </c:pt>
                <c:pt idx="152">
                  <c:v>59.72</c:v>
                </c:pt>
                <c:pt idx="153">
                  <c:v>59.72</c:v>
                </c:pt>
                <c:pt idx="154">
                  <c:v>59.72</c:v>
                </c:pt>
                <c:pt idx="155">
                  <c:v>59.72</c:v>
                </c:pt>
                <c:pt idx="156">
                  <c:v>59.72</c:v>
                </c:pt>
                <c:pt idx="157">
                  <c:v>59.72</c:v>
                </c:pt>
                <c:pt idx="158">
                  <c:v>59.72</c:v>
                </c:pt>
                <c:pt idx="159">
                  <c:v>59.72</c:v>
                </c:pt>
                <c:pt idx="160">
                  <c:v>59.72</c:v>
                </c:pt>
                <c:pt idx="161">
                  <c:v>59.72</c:v>
                </c:pt>
                <c:pt idx="162">
                  <c:v>59.72</c:v>
                </c:pt>
                <c:pt idx="163">
                  <c:v>59.72</c:v>
                </c:pt>
                <c:pt idx="164">
                  <c:v>59.72</c:v>
                </c:pt>
                <c:pt idx="165">
                  <c:v>59.72</c:v>
                </c:pt>
                <c:pt idx="166">
                  <c:v>59.72</c:v>
                </c:pt>
                <c:pt idx="167">
                  <c:v>59.72</c:v>
                </c:pt>
                <c:pt idx="168">
                  <c:v>59.72</c:v>
                </c:pt>
                <c:pt idx="169">
                  <c:v>63.43</c:v>
                </c:pt>
                <c:pt idx="170">
                  <c:v>63.43</c:v>
                </c:pt>
                <c:pt idx="171">
                  <c:v>63.43</c:v>
                </c:pt>
                <c:pt idx="172">
                  <c:v>63.43</c:v>
                </c:pt>
                <c:pt idx="173">
                  <c:v>63.43</c:v>
                </c:pt>
                <c:pt idx="174">
                  <c:v>63.43</c:v>
                </c:pt>
                <c:pt idx="175">
                  <c:v>63.43</c:v>
                </c:pt>
                <c:pt idx="176">
                  <c:v>63.43</c:v>
                </c:pt>
                <c:pt idx="177">
                  <c:v>63.43</c:v>
                </c:pt>
                <c:pt idx="178">
                  <c:v>63.43</c:v>
                </c:pt>
                <c:pt idx="179">
                  <c:v>63.43</c:v>
                </c:pt>
                <c:pt idx="180">
                  <c:v>63.43</c:v>
                </c:pt>
                <c:pt idx="181">
                  <c:v>63.43</c:v>
                </c:pt>
                <c:pt idx="182">
                  <c:v>63.43</c:v>
                </c:pt>
                <c:pt idx="183">
                  <c:v>63.43</c:v>
                </c:pt>
                <c:pt idx="184">
                  <c:v>63.43</c:v>
                </c:pt>
                <c:pt idx="185">
                  <c:v>63.43</c:v>
                </c:pt>
                <c:pt idx="186">
                  <c:v>63.43</c:v>
                </c:pt>
                <c:pt idx="187">
                  <c:v>63.43</c:v>
                </c:pt>
                <c:pt idx="188">
                  <c:v>55.09</c:v>
                </c:pt>
                <c:pt idx="189">
                  <c:v>55.09</c:v>
                </c:pt>
                <c:pt idx="190">
                  <c:v>55.09</c:v>
                </c:pt>
                <c:pt idx="191">
                  <c:v>55.09</c:v>
                </c:pt>
                <c:pt idx="192">
                  <c:v>55.09</c:v>
                </c:pt>
                <c:pt idx="193">
                  <c:v>55.09</c:v>
                </c:pt>
                <c:pt idx="194">
                  <c:v>55.09</c:v>
                </c:pt>
                <c:pt idx="195">
                  <c:v>55.09</c:v>
                </c:pt>
                <c:pt idx="196">
                  <c:v>55.09</c:v>
                </c:pt>
                <c:pt idx="197">
                  <c:v>55.09</c:v>
                </c:pt>
                <c:pt idx="198">
                  <c:v>55.09</c:v>
                </c:pt>
                <c:pt idx="199">
                  <c:v>55.09</c:v>
                </c:pt>
                <c:pt idx="200">
                  <c:v>55.09</c:v>
                </c:pt>
                <c:pt idx="201">
                  <c:v>55.09</c:v>
                </c:pt>
                <c:pt idx="202">
                  <c:v>55.09</c:v>
                </c:pt>
                <c:pt idx="203">
                  <c:v>55.09</c:v>
                </c:pt>
                <c:pt idx="204">
                  <c:v>55.09</c:v>
                </c:pt>
                <c:pt idx="205">
                  <c:v>55.09</c:v>
                </c:pt>
                <c:pt idx="206">
                  <c:v>55.09</c:v>
                </c:pt>
                <c:pt idx="207">
                  <c:v>55.09</c:v>
                </c:pt>
                <c:pt idx="208">
                  <c:v>55.09</c:v>
                </c:pt>
                <c:pt idx="209">
                  <c:v>55.09</c:v>
                </c:pt>
                <c:pt idx="210">
                  <c:v>55.09</c:v>
                </c:pt>
                <c:pt idx="211">
                  <c:v>55.09</c:v>
                </c:pt>
                <c:pt idx="212">
                  <c:v>57.87</c:v>
                </c:pt>
                <c:pt idx="213">
                  <c:v>57.87</c:v>
                </c:pt>
                <c:pt idx="214">
                  <c:v>57.87</c:v>
                </c:pt>
                <c:pt idx="215">
                  <c:v>57.87</c:v>
                </c:pt>
                <c:pt idx="216">
                  <c:v>57.87</c:v>
                </c:pt>
                <c:pt idx="217">
                  <c:v>57.87</c:v>
                </c:pt>
                <c:pt idx="218">
                  <c:v>57.87</c:v>
                </c:pt>
                <c:pt idx="219">
                  <c:v>59.72</c:v>
                </c:pt>
                <c:pt idx="220">
                  <c:v>56.94</c:v>
                </c:pt>
                <c:pt idx="221">
                  <c:v>56.94</c:v>
                </c:pt>
                <c:pt idx="222">
                  <c:v>56.94</c:v>
                </c:pt>
                <c:pt idx="223">
                  <c:v>56.94</c:v>
                </c:pt>
                <c:pt idx="224">
                  <c:v>56.94</c:v>
                </c:pt>
                <c:pt idx="225">
                  <c:v>56.94</c:v>
                </c:pt>
                <c:pt idx="226">
                  <c:v>56.94</c:v>
                </c:pt>
                <c:pt idx="227">
                  <c:v>56.94</c:v>
                </c:pt>
                <c:pt idx="228">
                  <c:v>56.94</c:v>
                </c:pt>
                <c:pt idx="229">
                  <c:v>56.94</c:v>
                </c:pt>
                <c:pt idx="230">
                  <c:v>56.94</c:v>
                </c:pt>
                <c:pt idx="231">
                  <c:v>56.94</c:v>
                </c:pt>
                <c:pt idx="232">
                  <c:v>56.94</c:v>
                </c:pt>
                <c:pt idx="233">
                  <c:v>56.94</c:v>
                </c:pt>
                <c:pt idx="234">
                  <c:v>56.94</c:v>
                </c:pt>
                <c:pt idx="235">
                  <c:v>56.94</c:v>
                </c:pt>
                <c:pt idx="236">
                  <c:v>59.72</c:v>
                </c:pt>
                <c:pt idx="237">
                  <c:v>59.72</c:v>
                </c:pt>
                <c:pt idx="238">
                  <c:v>59.72</c:v>
                </c:pt>
                <c:pt idx="239">
                  <c:v>59.72</c:v>
                </c:pt>
                <c:pt idx="240">
                  <c:v>59.72</c:v>
                </c:pt>
                <c:pt idx="241">
                  <c:v>59.72</c:v>
                </c:pt>
                <c:pt idx="242">
                  <c:v>59.72</c:v>
                </c:pt>
                <c:pt idx="243">
                  <c:v>59.72</c:v>
                </c:pt>
                <c:pt idx="244">
                  <c:v>59.72</c:v>
                </c:pt>
                <c:pt idx="245">
                  <c:v>59.72</c:v>
                </c:pt>
                <c:pt idx="246">
                  <c:v>57.87</c:v>
                </c:pt>
                <c:pt idx="247">
                  <c:v>49.54</c:v>
                </c:pt>
                <c:pt idx="248">
                  <c:v>49.54</c:v>
                </c:pt>
                <c:pt idx="249">
                  <c:v>49.54</c:v>
                </c:pt>
                <c:pt idx="250">
                  <c:v>49.54</c:v>
                </c:pt>
                <c:pt idx="251">
                  <c:v>49.54</c:v>
                </c:pt>
                <c:pt idx="252">
                  <c:v>49.54</c:v>
                </c:pt>
                <c:pt idx="253">
                  <c:v>49.54</c:v>
                </c:pt>
                <c:pt idx="254">
                  <c:v>49.54</c:v>
                </c:pt>
                <c:pt idx="255">
                  <c:v>49.54</c:v>
                </c:pt>
                <c:pt idx="256">
                  <c:v>49.54</c:v>
                </c:pt>
                <c:pt idx="257">
                  <c:v>49.54</c:v>
                </c:pt>
                <c:pt idx="258">
                  <c:v>49.54</c:v>
                </c:pt>
                <c:pt idx="259">
                  <c:v>49.54</c:v>
                </c:pt>
                <c:pt idx="260">
                  <c:v>49.54</c:v>
                </c:pt>
                <c:pt idx="261">
                  <c:v>49.54</c:v>
                </c:pt>
                <c:pt idx="262">
                  <c:v>49.54</c:v>
                </c:pt>
                <c:pt idx="263">
                  <c:v>49.54</c:v>
                </c:pt>
                <c:pt idx="264">
                  <c:v>49.54</c:v>
                </c:pt>
                <c:pt idx="265">
                  <c:v>49.54</c:v>
                </c:pt>
                <c:pt idx="266">
                  <c:v>49.54</c:v>
                </c:pt>
                <c:pt idx="267">
                  <c:v>49.54</c:v>
                </c:pt>
                <c:pt idx="268">
                  <c:v>49.54</c:v>
                </c:pt>
                <c:pt idx="269">
                  <c:v>49.54</c:v>
                </c:pt>
                <c:pt idx="270">
                  <c:v>49.54</c:v>
                </c:pt>
                <c:pt idx="271">
                  <c:v>49.54</c:v>
                </c:pt>
                <c:pt idx="272">
                  <c:v>49.54</c:v>
                </c:pt>
                <c:pt idx="273">
                  <c:v>49.54</c:v>
                </c:pt>
                <c:pt idx="274">
                  <c:v>49.54</c:v>
                </c:pt>
                <c:pt idx="275">
                  <c:v>49.54</c:v>
                </c:pt>
                <c:pt idx="276">
                  <c:v>49.54</c:v>
                </c:pt>
                <c:pt idx="277">
                  <c:v>49.54</c:v>
                </c:pt>
                <c:pt idx="278">
                  <c:v>49.54</c:v>
                </c:pt>
                <c:pt idx="279">
                  <c:v>49.54</c:v>
                </c:pt>
                <c:pt idx="280">
                  <c:v>49.54</c:v>
                </c:pt>
                <c:pt idx="281">
                  <c:v>49.54</c:v>
                </c:pt>
                <c:pt idx="282">
                  <c:v>49.54</c:v>
                </c:pt>
                <c:pt idx="283">
                  <c:v>49.54</c:v>
                </c:pt>
                <c:pt idx="284">
                  <c:v>49.54</c:v>
                </c:pt>
                <c:pt idx="285">
                  <c:v>49.54</c:v>
                </c:pt>
                <c:pt idx="286">
                  <c:v>49.54</c:v>
                </c:pt>
                <c:pt idx="287">
                  <c:v>49.54</c:v>
                </c:pt>
                <c:pt idx="288">
                  <c:v>58.8</c:v>
                </c:pt>
                <c:pt idx="289">
                  <c:v>58.8</c:v>
                </c:pt>
                <c:pt idx="290">
                  <c:v>58.8</c:v>
                </c:pt>
                <c:pt idx="291">
                  <c:v>58.8</c:v>
                </c:pt>
                <c:pt idx="292">
                  <c:v>58.8</c:v>
                </c:pt>
                <c:pt idx="293">
                  <c:v>58.8</c:v>
                </c:pt>
                <c:pt idx="294">
                  <c:v>58.8</c:v>
                </c:pt>
                <c:pt idx="295">
                  <c:v>60.65</c:v>
                </c:pt>
                <c:pt idx="296">
                  <c:v>60.65</c:v>
                </c:pt>
                <c:pt idx="297">
                  <c:v>60.65</c:v>
                </c:pt>
                <c:pt idx="298">
                  <c:v>60.65</c:v>
                </c:pt>
                <c:pt idx="299">
                  <c:v>60.65</c:v>
                </c:pt>
                <c:pt idx="300">
                  <c:v>60.65</c:v>
                </c:pt>
                <c:pt idx="301">
                  <c:v>60.65</c:v>
                </c:pt>
                <c:pt idx="302">
                  <c:v>60.65</c:v>
                </c:pt>
                <c:pt idx="303">
                  <c:v>60.65</c:v>
                </c:pt>
                <c:pt idx="304">
                  <c:v>60.65</c:v>
                </c:pt>
                <c:pt idx="305">
                  <c:v>60.65</c:v>
                </c:pt>
                <c:pt idx="306">
                  <c:v>62.04</c:v>
                </c:pt>
                <c:pt idx="307">
                  <c:v>62.04</c:v>
                </c:pt>
                <c:pt idx="308">
                  <c:v>62.04</c:v>
                </c:pt>
                <c:pt idx="309">
                  <c:v>62.04</c:v>
                </c:pt>
                <c:pt idx="310">
                  <c:v>62.04</c:v>
                </c:pt>
                <c:pt idx="311">
                  <c:v>62.04</c:v>
                </c:pt>
                <c:pt idx="312">
                  <c:v>62.04</c:v>
                </c:pt>
                <c:pt idx="313">
                  <c:v>62.04</c:v>
                </c:pt>
                <c:pt idx="314">
                  <c:v>64.81</c:v>
                </c:pt>
                <c:pt idx="315">
                  <c:v>64.81</c:v>
                </c:pt>
                <c:pt idx="316">
                  <c:v>64.81</c:v>
                </c:pt>
                <c:pt idx="317">
                  <c:v>64.81</c:v>
                </c:pt>
                <c:pt idx="318">
                  <c:v>64.81</c:v>
                </c:pt>
                <c:pt idx="319">
                  <c:v>64.81</c:v>
                </c:pt>
                <c:pt idx="320">
                  <c:v>64.81</c:v>
                </c:pt>
                <c:pt idx="321">
                  <c:v>64.81</c:v>
                </c:pt>
                <c:pt idx="322">
                  <c:v>64.81</c:v>
                </c:pt>
                <c:pt idx="323">
                  <c:v>64.81</c:v>
                </c:pt>
                <c:pt idx="324">
                  <c:v>64.81</c:v>
                </c:pt>
                <c:pt idx="325">
                  <c:v>64.81</c:v>
                </c:pt>
                <c:pt idx="326">
                  <c:v>64.81</c:v>
                </c:pt>
                <c:pt idx="327">
                  <c:v>64.81</c:v>
                </c:pt>
                <c:pt idx="328">
                  <c:v>64.81</c:v>
                </c:pt>
                <c:pt idx="329">
                  <c:v>64.81</c:v>
                </c:pt>
                <c:pt idx="330">
                  <c:v>64.81</c:v>
                </c:pt>
                <c:pt idx="331">
                  <c:v>64.81</c:v>
                </c:pt>
                <c:pt idx="332">
                  <c:v>64.81</c:v>
                </c:pt>
                <c:pt idx="333">
                  <c:v>64.81</c:v>
                </c:pt>
                <c:pt idx="334">
                  <c:v>67.59</c:v>
                </c:pt>
                <c:pt idx="335">
                  <c:v>67.59</c:v>
                </c:pt>
                <c:pt idx="336">
                  <c:v>67.59</c:v>
                </c:pt>
                <c:pt idx="337">
                  <c:v>67.59</c:v>
                </c:pt>
                <c:pt idx="338">
                  <c:v>67.59</c:v>
                </c:pt>
                <c:pt idx="339">
                  <c:v>67.59</c:v>
                </c:pt>
                <c:pt idx="340">
                  <c:v>67.59</c:v>
                </c:pt>
                <c:pt idx="341">
                  <c:v>67.59</c:v>
                </c:pt>
                <c:pt idx="342">
                  <c:v>67.59</c:v>
                </c:pt>
                <c:pt idx="343">
                  <c:v>67.59</c:v>
                </c:pt>
                <c:pt idx="344">
                  <c:v>67.59</c:v>
                </c:pt>
                <c:pt idx="345">
                  <c:v>67.59</c:v>
                </c:pt>
                <c:pt idx="346">
                  <c:v>67.59</c:v>
                </c:pt>
                <c:pt idx="347">
                  <c:v>67.59</c:v>
                </c:pt>
                <c:pt idx="348">
                  <c:v>67.59</c:v>
                </c:pt>
                <c:pt idx="349">
                  <c:v>67.59</c:v>
                </c:pt>
                <c:pt idx="350">
                  <c:v>82.41</c:v>
                </c:pt>
                <c:pt idx="351">
                  <c:v>82.41</c:v>
                </c:pt>
                <c:pt idx="352">
                  <c:v>82.41</c:v>
                </c:pt>
                <c:pt idx="353">
                  <c:v>82.41</c:v>
                </c:pt>
                <c:pt idx="354">
                  <c:v>82.41</c:v>
                </c:pt>
                <c:pt idx="355">
                  <c:v>82.41</c:v>
                </c:pt>
                <c:pt idx="356">
                  <c:v>82.41</c:v>
                </c:pt>
                <c:pt idx="357">
                  <c:v>82.41</c:v>
                </c:pt>
                <c:pt idx="358">
                  <c:v>82.41</c:v>
                </c:pt>
                <c:pt idx="359">
                  <c:v>82.41</c:v>
                </c:pt>
                <c:pt idx="360">
                  <c:v>82.41</c:v>
                </c:pt>
                <c:pt idx="361">
                  <c:v>82.41</c:v>
                </c:pt>
                <c:pt idx="362">
                  <c:v>82.41</c:v>
                </c:pt>
                <c:pt idx="363">
                  <c:v>82.41</c:v>
                </c:pt>
                <c:pt idx="364">
                  <c:v>82.41</c:v>
                </c:pt>
                <c:pt idx="365">
                  <c:v>82.41</c:v>
                </c:pt>
                <c:pt idx="366">
                  <c:v>82.41</c:v>
                </c:pt>
                <c:pt idx="367">
                  <c:v>82.41</c:v>
                </c:pt>
                <c:pt idx="368">
                  <c:v>82.41</c:v>
                </c:pt>
                <c:pt idx="369">
                  <c:v>82.41</c:v>
                </c:pt>
                <c:pt idx="370">
                  <c:v>85.19</c:v>
                </c:pt>
                <c:pt idx="371">
                  <c:v>85.19</c:v>
                </c:pt>
                <c:pt idx="372">
                  <c:v>85.19</c:v>
                </c:pt>
                <c:pt idx="373">
                  <c:v>85.19</c:v>
                </c:pt>
                <c:pt idx="374">
                  <c:v>85.19</c:v>
                </c:pt>
                <c:pt idx="375">
                  <c:v>83.33</c:v>
                </c:pt>
                <c:pt idx="376">
                  <c:v>83.33</c:v>
                </c:pt>
                <c:pt idx="377">
                  <c:v>83.33</c:v>
                </c:pt>
                <c:pt idx="378">
                  <c:v>83.33</c:v>
                </c:pt>
                <c:pt idx="379">
                  <c:v>83.33</c:v>
                </c:pt>
                <c:pt idx="380">
                  <c:v>83.33</c:v>
                </c:pt>
                <c:pt idx="381">
                  <c:v>83.33</c:v>
                </c:pt>
                <c:pt idx="382">
                  <c:v>83.33</c:v>
                </c:pt>
                <c:pt idx="383">
                  <c:v>83.33</c:v>
                </c:pt>
                <c:pt idx="384">
                  <c:v>83.33</c:v>
                </c:pt>
                <c:pt idx="385">
                  <c:v>83.33</c:v>
                </c:pt>
                <c:pt idx="386">
                  <c:v>83.33</c:v>
                </c:pt>
                <c:pt idx="387">
                  <c:v>83.33</c:v>
                </c:pt>
                <c:pt idx="388">
                  <c:v>83.33</c:v>
                </c:pt>
                <c:pt idx="389">
                  <c:v>83.33</c:v>
                </c:pt>
                <c:pt idx="390">
                  <c:v>83.33</c:v>
                </c:pt>
                <c:pt idx="391">
                  <c:v>83.33</c:v>
                </c:pt>
                <c:pt idx="392">
                  <c:v>83.33</c:v>
                </c:pt>
                <c:pt idx="393">
                  <c:v>83.33</c:v>
                </c:pt>
                <c:pt idx="394">
                  <c:v>83.33</c:v>
                </c:pt>
                <c:pt idx="395">
                  <c:v>83.33</c:v>
                </c:pt>
                <c:pt idx="396">
                  <c:v>83.33</c:v>
                </c:pt>
                <c:pt idx="397">
                  <c:v>83.33</c:v>
                </c:pt>
                <c:pt idx="398">
                  <c:v>83.33</c:v>
                </c:pt>
                <c:pt idx="399">
                  <c:v>83.33</c:v>
                </c:pt>
                <c:pt idx="400">
                  <c:v>83.33</c:v>
                </c:pt>
                <c:pt idx="401">
                  <c:v>83.33</c:v>
                </c:pt>
                <c:pt idx="402">
                  <c:v>83.33</c:v>
                </c:pt>
                <c:pt idx="403">
                  <c:v>83.33</c:v>
                </c:pt>
                <c:pt idx="404">
                  <c:v>83.33</c:v>
                </c:pt>
                <c:pt idx="405">
                  <c:v>83.33</c:v>
                </c:pt>
                <c:pt idx="406">
                  <c:v>83.33</c:v>
                </c:pt>
                <c:pt idx="407">
                  <c:v>83.33</c:v>
                </c:pt>
                <c:pt idx="408">
                  <c:v>83.33</c:v>
                </c:pt>
                <c:pt idx="409">
                  <c:v>83.33</c:v>
                </c:pt>
                <c:pt idx="410">
                  <c:v>83.33</c:v>
                </c:pt>
                <c:pt idx="411">
                  <c:v>83.33</c:v>
                </c:pt>
                <c:pt idx="412">
                  <c:v>83.33</c:v>
                </c:pt>
                <c:pt idx="413">
                  <c:v>83.33</c:v>
                </c:pt>
                <c:pt idx="414">
                  <c:v>83.33</c:v>
                </c:pt>
                <c:pt idx="415">
                  <c:v>83.33</c:v>
                </c:pt>
                <c:pt idx="416">
                  <c:v>83.33</c:v>
                </c:pt>
                <c:pt idx="417">
                  <c:v>83.33</c:v>
                </c:pt>
                <c:pt idx="418">
                  <c:v>81.48</c:v>
                </c:pt>
                <c:pt idx="419">
                  <c:v>81.48</c:v>
                </c:pt>
                <c:pt idx="420">
                  <c:v>81.48</c:v>
                </c:pt>
                <c:pt idx="421">
                  <c:v>81.48</c:v>
                </c:pt>
                <c:pt idx="422">
                  <c:v>81.48</c:v>
                </c:pt>
                <c:pt idx="423">
                  <c:v>81.48</c:v>
                </c:pt>
                <c:pt idx="424">
                  <c:v>81.48</c:v>
                </c:pt>
                <c:pt idx="425">
                  <c:v>77.78</c:v>
                </c:pt>
                <c:pt idx="426">
                  <c:v>77.78</c:v>
                </c:pt>
                <c:pt idx="427">
                  <c:v>77.78</c:v>
                </c:pt>
                <c:pt idx="428">
                  <c:v>77.78</c:v>
                </c:pt>
                <c:pt idx="429">
                  <c:v>77.78</c:v>
                </c:pt>
                <c:pt idx="430">
                  <c:v>77.78</c:v>
                </c:pt>
                <c:pt idx="431">
                  <c:v>77.78</c:v>
                </c:pt>
                <c:pt idx="432">
                  <c:v>77.78</c:v>
                </c:pt>
                <c:pt idx="433">
                  <c:v>77.78</c:v>
                </c:pt>
                <c:pt idx="434">
                  <c:v>77.78</c:v>
                </c:pt>
                <c:pt idx="435">
                  <c:v>77.78</c:v>
                </c:pt>
                <c:pt idx="436">
                  <c:v>77.78</c:v>
                </c:pt>
                <c:pt idx="437">
                  <c:v>77.78</c:v>
                </c:pt>
                <c:pt idx="438">
                  <c:v>77.78</c:v>
                </c:pt>
                <c:pt idx="439">
                  <c:v>77.78</c:v>
                </c:pt>
                <c:pt idx="440">
                  <c:v>77.78</c:v>
                </c:pt>
                <c:pt idx="441" formatCode="0">
                  <c:v>77.78</c:v>
                </c:pt>
                <c:pt idx="442" formatCode="0">
                  <c:v>77.78</c:v>
                </c:pt>
                <c:pt idx="443" formatCode="0">
                  <c:v>77.78</c:v>
                </c:pt>
                <c:pt idx="444" formatCode="0">
                  <c:v>75</c:v>
                </c:pt>
                <c:pt idx="445" formatCode="0">
                  <c:v>75</c:v>
                </c:pt>
                <c:pt idx="446" formatCode="0">
                  <c:v>75</c:v>
                </c:pt>
                <c:pt idx="447" formatCode="0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1C9-6612-4DD7-88A1-58369162C279}"/>
            </c:ext>
          </c:extLst>
        </c:ser>
        <c:ser>
          <c:idx val="6"/>
          <c:order val="5"/>
          <c:tx>
            <c:strRef>
              <c:f>stringency_index!$B$197</c:f>
              <c:strCache>
                <c:ptCount val="1"/>
                <c:pt idx="0">
                  <c:v>Russia</c:v>
                </c:pt>
              </c:strCache>
            </c:strRef>
          </c:tx>
          <c:spPr>
            <a:ln w="28575" cap="rnd">
              <a:solidFill>
                <a:srgbClr val="3C882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443"/>
              <c:layout>
                <c:manualLayout>
                  <c:x val="1.0219545485076505E-2"/>
                  <c:y val="1.7921668303445118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CA-6612-4DD7-88A1-58369162C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stringency_index!$C$1:$QP$1</c:f>
              <c:numCache>
                <c:formatCode>d\-mmm\-yy</c:formatCode>
                <c:ptCount val="45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</c:numCache>
            </c:numRef>
          </c:cat>
          <c:val>
            <c:numRef>
              <c:f>stringency_index!$C$197:$QL$197</c:f>
              <c:numCache>
                <c:formatCode>General</c:formatCode>
                <c:ptCount val="4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8.33</c:v>
                </c:pt>
                <c:pt idx="30">
                  <c:v>8.33</c:v>
                </c:pt>
                <c:pt idx="31">
                  <c:v>8.33</c:v>
                </c:pt>
                <c:pt idx="32">
                  <c:v>8.33</c:v>
                </c:pt>
                <c:pt idx="33">
                  <c:v>8.33</c:v>
                </c:pt>
                <c:pt idx="34">
                  <c:v>8.33</c:v>
                </c:pt>
                <c:pt idx="35">
                  <c:v>8.33</c:v>
                </c:pt>
                <c:pt idx="36">
                  <c:v>8.33</c:v>
                </c:pt>
                <c:pt idx="37">
                  <c:v>8.33</c:v>
                </c:pt>
                <c:pt idx="38">
                  <c:v>8.33</c:v>
                </c:pt>
                <c:pt idx="39">
                  <c:v>8.33</c:v>
                </c:pt>
                <c:pt idx="40">
                  <c:v>8.33</c:v>
                </c:pt>
                <c:pt idx="41">
                  <c:v>8.33</c:v>
                </c:pt>
                <c:pt idx="42">
                  <c:v>8.33</c:v>
                </c:pt>
                <c:pt idx="43">
                  <c:v>8.33</c:v>
                </c:pt>
                <c:pt idx="44">
                  <c:v>8.33</c:v>
                </c:pt>
                <c:pt idx="45">
                  <c:v>8.33</c:v>
                </c:pt>
                <c:pt idx="46">
                  <c:v>8.33</c:v>
                </c:pt>
                <c:pt idx="47">
                  <c:v>8.33</c:v>
                </c:pt>
                <c:pt idx="48">
                  <c:v>8.33</c:v>
                </c:pt>
                <c:pt idx="49">
                  <c:v>8.33</c:v>
                </c:pt>
                <c:pt idx="50">
                  <c:v>8.33</c:v>
                </c:pt>
                <c:pt idx="51">
                  <c:v>8.33</c:v>
                </c:pt>
                <c:pt idx="52">
                  <c:v>8.33</c:v>
                </c:pt>
                <c:pt idx="53">
                  <c:v>8.33</c:v>
                </c:pt>
                <c:pt idx="54">
                  <c:v>8.33</c:v>
                </c:pt>
                <c:pt idx="55">
                  <c:v>8.33</c:v>
                </c:pt>
                <c:pt idx="56">
                  <c:v>8.33</c:v>
                </c:pt>
                <c:pt idx="57">
                  <c:v>8.33</c:v>
                </c:pt>
                <c:pt idx="58">
                  <c:v>8.33</c:v>
                </c:pt>
                <c:pt idx="59">
                  <c:v>8.33</c:v>
                </c:pt>
                <c:pt idx="60">
                  <c:v>8.33</c:v>
                </c:pt>
                <c:pt idx="61">
                  <c:v>8.33</c:v>
                </c:pt>
                <c:pt idx="62">
                  <c:v>8.33</c:v>
                </c:pt>
                <c:pt idx="63">
                  <c:v>8.33</c:v>
                </c:pt>
                <c:pt idx="64">
                  <c:v>22.22</c:v>
                </c:pt>
                <c:pt idx="65">
                  <c:v>22.22</c:v>
                </c:pt>
                <c:pt idx="66">
                  <c:v>22.22</c:v>
                </c:pt>
                <c:pt idx="67">
                  <c:v>22.22</c:v>
                </c:pt>
                <c:pt idx="68">
                  <c:v>22.22</c:v>
                </c:pt>
                <c:pt idx="69">
                  <c:v>31.94</c:v>
                </c:pt>
                <c:pt idx="70">
                  <c:v>31.94</c:v>
                </c:pt>
                <c:pt idx="71">
                  <c:v>31.94</c:v>
                </c:pt>
                <c:pt idx="72">
                  <c:v>31.94</c:v>
                </c:pt>
                <c:pt idx="73">
                  <c:v>35.65</c:v>
                </c:pt>
                <c:pt idx="74">
                  <c:v>35.65</c:v>
                </c:pt>
                <c:pt idx="75">
                  <c:v>50.46</c:v>
                </c:pt>
                <c:pt idx="76">
                  <c:v>60.65</c:v>
                </c:pt>
                <c:pt idx="77">
                  <c:v>60.65</c:v>
                </c:pt>
                <c:pt idx="78">
                  <c:v>68.06</c:v>
                </c:pt>
                <c:pt idx="79">
                  <c:v>68.06</c:v>
                </c:pt>
                <c:pt idx="80">
                  <c:v>69.91</c:v>
                </c:pt>
                <c:pt idx="81">
                  <c:v>69.91</c:v>
                </c:pt>
                <c:pt idx="82">
                  <c:v>69.91</c:v>
                </c:pt>
                <c:pt idx="83">
                  <c:v>69.91</c:v>
                </c:pt>
                <c:pt idx="84">
                  <c:v>69.91</c:v>
                </c:pt>
                <c:pt idx="85">
                  <c:v>69.91</c:v>
                </c:pt>
                <c:pt idx="86">
                  <c:v>69.91</c:v>
                </c:pt>
                <c:pt idx="87">
                  <c:v>71.760000000000005</c:v>
                </c:pt>
                <c:pt idx="88">
                  <c:v>71.760000000000005</c:v>
                </c:pt>
                <c:pt idx="89">
                  <c:v>87.04</c:v>
                </c:pt>
                <c:pt idx="90">
                  <c:v>87.04</c:v>
                </c:pt>
                <c:pt idx="91">
                  <c:v>87.04</c:v>
                </c:pt>
                <c:pt idx="92">
                  <c:v>87.04</c:v>
                </c:pt>
                <c:pt idx="93">
                  <c:v>87.04</c:v>
                </c:pt>
                <c:pt idx="94">
                  <c:v>87.04</c:v>
                </c:pt>
                <c:pt idx="95">
                  <c:v>87.04</c:v>
                </c:pt>
                <c:pt idx="96">
                  <c:v>85.19</c:v>
                </c:pt>
                <c:pt idx="97">
                  <c:v>85.19</c:v>
                </c:pt>
                <c:pt idx="98">
                  <c:v>85.19</c:v>
                </c:pt>
                <c:pt idx="99">
                  <c:v>85.19</c:v>
                </c:pt>
                <c:pt idx="100">
                  <c:v>85.19</c:v>
                </c:pt>
                <c:pt idx="101">
                  <c:v>85.19</c:v>
                </c:pt>
                <c:pt idx="102">
                  <c:v>85.19</c:v>
                </c:pt>
                <c:pt idx="103">
                  <c:v>85.19</c:v>
                </c:pt>
                <c:pt idx="104">
                  <c:v>85.19</c:v>
                </c:pt>
                <c:pt idx="105">
                  <c:v>85.19</c:v>
                </c:pt>
                <c:pt idx="106">
                  <c:v>85.19</c:v>
                </c:pt>
                <c:pt idx="107">
                  <c:v>85.19</c:v>
                </c:pt>
                <c:pt idx="108">
                  <c:v>85.19</c:v>
                </c:pt>
                <c:pt idx="109">
                  <c:v>85.19</c:v>
                </c:pt>
                <c:pt idx="110">
                  <c:v>85.19</c:v>
                </c:pt>
                <c:pt idx="111">
                  <c:v>85.19</c:v>
                </c:pt>
                <c:pt idx="112">
                  <c:v>85.19</c:v>
                </c:pt>
                <c:pt idx="113">
                  <c:v>85.19</c:v>
                </c:pt>
                <c:pt idx="114">
                  <c:v>85.19</c:v>
                </c:pt>
                <c:pt idx="115">
                  <c:v>85.19</c:v>
                </c:pt>
                <c:pt idx="116">
                  <c:v>85.19</c:v>
                </c:pt>
                <c:pt idx="117">
                  <c:v>85.19</c:v>
                </c:pt>
                <c:pt idx="118">
                  <c:v>85.19</c:v>
                </c:pt>
                <c:pt idx="119">
                  <c:v>85.19</c:v>
                </c:pt>
                <c:pt idx="120">
                  <c:v>85.19</c:v>
                </c:pt>
                <c:pt idx="121">
                  <c:v>85.19</c:v>
                </c:pt>
                <c:pt idx="122">
                  <c:v>85.19</c:v>
                </c:pt>
                <c:pt idx="123">
                  <c:v>85.19</c:v>
                </c:pt>
                <c:pt idx="124">
                  <c:v>85.19</c:v>
                </c:pt>
                <c:pt idx="125">
                  <c:v>85.19</c:v>
                </c:pt>
                <c:pt idx="126">
                  <c:v>85.19</c:v>
                </c:pt>
                <c:pt idx="127">
                  <c:v>85.19</c:v>
                </c:pt>
                <c:pt idx="128">
                  <c:v>85.19</c:v>
                </c:pt>
                <c:pt idx="129">
                  <c:v>85.19</c:v>
                </c:pt>
                <c:pt idx="130">
                  <c:v>85.19</c:v>
                </c:pt>
                <c:pt idx="131">
                  <c:v>85.19</c:v>
                </c:pt>
                <c:pt idx="132">
                  <c:v>78.239999999999995</c:v>
                </c:pt>
                <c:pt idx="133">
                  <c:v>78.239999999999995</c:v>
                </c:pt>
                <c:pt idx="134">
                  <c:v>78.239999999999995</c:v>
                </c:pt>
                <c:pt idx="135">
                  <c:v>78.239999999999995</c:v>
                </c:pt>
                <c:pt idx="136">
                  <c:v>78.239999999999995</c:v>
                </c:pt>
                <c:pt idx="137">
                  <c:v>78.239999999999995</c:v>
                </c:pt>
                <c:pt idx="138">
                  <c:v>78.239999999999995</c:v>
                </c:pt>
                <c:pt idx="139">
                  <c:v>78.239999999999995</c:v>
                </c:pt>
                <c:pt idx="140">
                  <c:v>78.239999999999995</c:v>
                </c:pt>
                <c:pt idx="141">
                  <c:v>78.239999999999995</c:v>
                </c:pt>
                <c:pt idx="142">
                  <c:v>78.239999999999995</c:v>
                </c:pt>
                <c:pt idx="143">
                  <c:v>78.239999999999995</c:v>
                </c:pt>
                <c:pt idx="144">
                  <c:v>78.239999999999995</c:v>
                </c:pt>
                <c:pt idx="145">
                  <c:v>78.239999999999995</c:v>
                </c:pt>
                <c:pt idx="146">
                  <c:v>78.239999999999995</c:v>
                </c:pt>
                <c:pt idx="147">
                  <c:v>78.239999999999995</c:v>
                </c:pt>
                <c:pt idx="148">
                  <c:v>78.239999999999995</c:v>
                </c:pt>
                <c:pt idx="149">
                  <c:v>78.239999999999995</c:v>
                </c:pt>
                <c:pt idx="150">
                  <c:v>78.239999999999995</c:v>
                </c:pt>
                <c:pt idx="151">
                  <c:v>78.239999999999995</c:v>
                </c:pt>
                <c:pt idx="152">
                  <c:v>74.540000000000006</c:v>
                </c:pt>
                <c:pt idx="153">
                  <c:v>74.540000000000006</c:v>
                </c:pt>
                <c:pt idx="154">
                  <c:v>74.540000000000006</c:v>
                </c:pt>
                <c:pt idx="155">
                  <c:v>74.540000000000006</c:v>
                </c:pt>
                <c:pt idx="156">
                  <c:v>74.540000000000006</c:v>
                </c:pt>
                <c:pt idx="157">
                  <c:v>74.540000000000006</c:v>
                </c:pt>
                <c:pt idx="158">
                  <c:v>74.540000000000006</c:v>
                </c:pt>
                <c:pt idx="159">
                  <c:v>74.540000000000006</c:v>
                </c:pt>
                <c:pt idx="160">
                  <c:v>74.540000000000006</c:v>
                </c:pt>
                <c:pt idx="161">
                  <c:v>74.540000000000006</c:v>
                </c:pt>
                <c:pt idx="162">
                  <c:v>74.540000000000006</c:v>
                </c:pt>
                <c:pt idx="163">
                  <c:v>74.540000000000006</c:v>
                </c:pt>
                <c:pt idx="164">
                  <c:v>74.540000000000006</c:v>
                </c:pt>
                <c:pt idx="165">
                  <c:v>74.540000000000006</c:v>
                </c:pt>
                <c:pt idx="166">
                  <c:v>74.540000000000006</c:v>
                </c:pt>
                <c:pt idx="167">
                  <c:v>74.540000000000006</c:v>
                </c:pt>
                <c:pt idx="168">
                  <c:v>74.540000000000006</c:v>
                </c:pt>
                <c:pt idx="169">
                  <c:v>74.540000000000006</c:v>
                </c:pt>
                <c:pt idx="170">
                  <c:v>74.540000000000006</c:v>
                </c:pt>
                <c:pt idx="171">
                  <c:v>74.540000000000006</c:v>
                </c:pt>
                <c:pt idx="172">
                  <c:v>74.540000000000006</c:v>
                </c:pt>
                <c:pt idx="173">
                  <c:v>74.540000000000006</c:v>
                </c:pt>
                <c:pt idx="174">
                  <c:v>74.540000000000006</c:v>
                </c:pt>
                <c:pt idx="175">
                  <c:v>74.540000000000006</c:v>
                </c:pt>
                <c:pt idx="176">
                  <c:v>74.540000000000006</c:v>
                </c:pt>
                <c:pt idx="177">
                  <c:v>74.540000000000006</c:v>
                </c:pt>
                <c:pt idx="178">
                  <c:v>74.540000000000006</c:v>
                </c:pt>
                <c:pt idx="179">
                  <c:v>74.540000000000006</c:v>
                </c:pt>
                <c:pt idx="180">
                  <c:v>74.540000000000006</c:v>
                </c:pt>
                <c:pt idx="181">
                  <c:v>74.540000000000006</c:v>
                </c:pt>
                <c:pt idx="182">
                  <c:v>74.540000000000006</c:v>
                </c:pt>
                <c:pt idx="183">
                  <c:v>74.540000000000006</c:v>
                </c:pt>
                <c:pt idx="184">
                  <c:v>74.540000000000006</c:v>
                </c:pt>
                <c:pt idx="185">
                  <c:v>74.540000000000006</c:v>
                </c:pt>
                <c:pt idx="186">
                  <c:v>74.540000000000006</c:v>
                </c:pt>
                <c:pt idx="187">
                  <c:v>74.540000000000006</c:v>
                </c:pt>
                <c:pt idx="188">
                  <c:v>74.540000000000006</c:v>
                </c:pt>
                <c:pt idx="189">
                  <c:v>74.540000000000006</c:v>
                </c:pt>
                <c:pt idx="190">
                  <c:v>74.540000000000006</c:v>
                </c:pt>
                <c:pt idx="191">
                  <c:v>74.540000000000006</c:v>
                </c:pt>
                <c:pt idx="192">
                  <c:v>74.540000000000006</c:v>
                </c:pt>
                <c:pt idx="193">
                  <c:v>74.540000000000006</c:v>
                </c:pt>
                <c:pt idx="194">
                  <c:v>70.83</c:v>
                </c:pt>
                <c:pt idx="195">
                  <c:v>70.83</c:v>
                </c:pt>
                <c:pt idx="196">
                  <c:v>68.06</c:v>
                </c:pt>
                <c:pt idx="197">
                  <c:v>68.06</c:v>
                </c:pt>
                <c:pt idx="198">
                  <c:v>68.06</c:v>
                </c:pt>
                <c:pt idx="199">
                  <c:v>68.06</c:v>
                </c:pt>
                <c:pt idx="200">
                  <c:v>68.06</c:v>
                </c:pt>
                <c:pt idx="201">
                  <c:v>68.06</c:v>
                </c:pt>
                <c:pt idx="202">
                  <c:v>68.06</c:v>
                </c:pt>
                <c:pt idx="203">
                  <c:v>68.06</c:v>
                </c:pt>
                <c:pt idx="204">
                  <c:v>68.06</c:v>
                </c:pt>
                <c:pt idx="205">
                  <c:v>68.06</c:v>
                </c:pt>
                <c:pt idx="206">
                  <c:v>68.06</c:v>
                </c:pt>
                <c:pt idx="207">
                  <c:v>68.06</c:v>
                </c:pt>
                <c:pt idx="208">
                  <c:v>68.06</c:v>
                </c:pt>
                <c:pt idx="209">
                  <c:v>68.06</c:v>
                </c:pt>
                <c:pt idx="210">
                  <c:v>68.06</c:v>
                </c:pt>
                <c:pt idx="211">
                  <c:v>68.06</c:v>
                </c:pt>
                <c:pt idx="212">
                  <c:v>68.06</c:v>
                </c:pt>
                <c:pt idx="213">
                  <c:v>68.06</c:v>
                </c:pt>
                <c:pt idx="214">
                  <c:v>68.06</c:v>
                </c:pt>
                <c:pt idx="215">
                  <c:v>68.06</c:v>
                </c:pt>
                <c:pt idx="216">
                  <c:v>68.06</c:v>
                </c:pt>
                <c:pt idx="217">
                  <c:v>68.06</c:v>
                </c:pt>
                <c:pt idx="218">
                  <c:v>68.06</c:v>
                </c:pt>
                <c:pt idx="219">
                  <c:v>68.06</c:v>
                </c:pt>
                <c:pt idx="220">
                  <c:v>68.06</c:v>
                </c:pt>
                <c:pt idx="221">
                  <c:v>68.06</c:v>
                </c:pt>
                <c:pt idx="222">
                  <c:v>68.06</c:v>
                </c:pt>
                <c:pt idx="223">
                  <c:v>68.06</c:v>
                </c:pt>
                <c:pt idx="224">
                  <c:v>68.06</c:v>
                </c:pt>
                <c:pt idx="225">
                  <c:v>68.06</c:v>
                </c:pt>
                <c:pt idx="226">
                  <c:v>68.06</c:v>
                </c:pt>
                <c:pt idx="227">
                  <c:v>68.06</c:v>
                </c:pt>
                <c:pt idx="228">
                  <c:v>68.06</c:v>
                </c:pt>
                <c:pt idx="229">
                  <c:v>68.06</c:v>
                </c:pt>
                <c:pt idx="230">
                  <c:v>68.06</c:v>
                </c:pt>
                <c:pt idx="231">
                  <c:v>68.06</c:v>
                </c:pt>
                <c:pt idx="232">
                  <c:v>68.06</c:v>
                </c:pt>
                <c:pt idx="233">
                  <c:v>54.17</c:v>
                </c:pt>
                <c:pt idx="234">
                  <c:v>54.17</c:v>
                </c:pt>
                <c:pt idx="235">
                  <c:v>54.17</c:v>
                </c:pt>
                <c:pt idx="236">
                  <c:v>54.17</c:v>
                </c:pt>
                <c:pt idx="237">
                  <c:v>54.17</c:v>
                </c:pt>
                <c:pt idx="238">
                  <c:v>54.17</c:v>
                </c:pt>
                <c:pt idx="239">
                  <c:v>54.17</c:v>
                </c:pt>
                <c:pt idx="240">
                  <c:v>54.17</c:v>
                </c:pt>
                <c:pt idx="241">
                  <c:v>54.17</c:v>
                </c:pt>
                <c:pt idx="242">
                  <c:v>54.17</c:v>
                </c:pt>
                <c:pt idx="243">
                  <c:v>54.17</c:v>
                </c:pt>
                <c:pt idx="244">
                  <c:v>37.04</c:v>
                </c:pt>
                <c:pt idx="245">
                  <c:v>37.04</c:v>
                </c:pt>
                <c:pt idx="246">
                  <c:v>37.04</c:v>
                </c:pt>
                <c:pt idx="247">
                  <c:v>37.04</c:v>
                </c:pt>
                <c:pt idx="248">
                  <c:v>37.04</c:v>
                </c:pt>
                <c:pt idx="249">
                  <c:v>37.04</c:v>
                </c:pt>
                <c:pt idx="250">
                  <c:v>37.04</c:v>
                </c:pt>
                <c:pt idx="251">
                  <c:v>37.04</c:v>
                </c:pt>
                <c:pt idx="252">
                  <c:v>38.89</c:v>
                </c:pt>
                <c:pt idx="253">
                  <c:v>38.89</c:v>
                </c:pt>
                <c:pt idx="254">
                  <c:v>38.89</c:v>
                </c:pt>
                <c:pt idx="255">
                  <c:v>38.89</c:v>
                </c:pt>
                <c:pt idx="256">
                  <c:v>38.89</c:v>
                </c:pt>
                <c:pt idx="257">
                  <c:v>38.89</c:v>
                </c:pt>
                <c:pt idx="258">
                  <c:v>38.89</c:v>
                </c:pt>
                <c:pt idx="259">
                  <c:v>38.89</c:v>
                </c:pt>
                <c:pt idx="260">
                  <c:v>38.89</c:v>
                </c:pt>
                <c:pt idx="261">
                  <c:v>38.89</c:v>
                </c:pt>
                <c:pt idx="262">
                  <c:v>38.89</c:v>
                </c:pt>
                <c:pt idx="263">
                  <c:v>38.89</c:v>
                </c:pt>
                <c:pt idx="264">
                  <c:v>38.89</c:v>
                </c:pt>
                <c:pt idx="265">
                  <c:v>40.74</c:v>
                </c:pt>
                <c:pt idx="266">
                  <c:v>40.74</c:v>
                </c:pt>
                <c:pt idx="267">
                  <c:v>40.74</c:v>
                </c:pt>
                <c:pt idx="268">
                  <c:v>40.74</c:v>
                </c:pt>
                <c:pt idx="269">
                  <c:v>40.74</c:v>
                </c:pt>
                <c:pt idx="270">
                  <c:v>40.74</c:v>
                </c:pt>
                <c:pt idx="271">
                  <c:v>40.74</c:v>
                </c:pt>
                <c:pt idx="272">
                  <c:v>40.74</c:v>
                </c:pt>
                <c:pt idx="273">
                  <c:v>40.74</c:v>
                </c:pt>
                <c:pt idx="274">
                  <c:v>40.74</c:v>
                </c:pt>
                <c:pt idx="275">
                  <c:v>47.69</c:v>
                </c:pt>
                <c:pt idx="276">
                  <c:v>47.69</c:v>
                </c:pt>
                <c:pt idx="277">
                  <c:v>47.69</c:v>
                </c:pt>
                <c:pt idx="278">
                  <c:v>47.69</c:v>
                </c:pt>
                <c:pt idx="279">
                  <c:v>47.69</c:v>
                </c:pt>
                <c:pt idx="280">
                  <c:v>47.69</c:v>
                </c:pt>
                <c:pt idx="281">
                  <c:v>47.69</c:v>
                </c:pt>
                <c:pt idx="282">
                  <c:v>47.69</c:v>
                </c:pt>
                <c:pt idx="283">
                  <c:v>47.69</c:v>
                </c:pt>
                <c:pt idx="284">
                  <c:v>47.69</c:v>
                </c:pt>
                <c:pt idx="285">
                  <c:v>47.69</c:v>
                </c:pt>
                <c:pt idx="286">
                  <c:v>44.91</c:v>
                </c:pt>
                <c:pt idx="287">
                  <c:v>44.91</c:v>
                </c:pt>
                <c:pt idx="288">
                  <c:v>44.91</c:v>
                </c:pt>
                <c:pt idx="289">
                  <c:v>44.91</c:v>
                </c:pt>
                <c:pt idx="290">
                  <c:v>44.91</c:v>
                </c:pt>
                <c:pt idx="291">
                  <c:v>44.91</c:v>
                </c:pt>
                <c:pt idx="292">
                  <c:v>44.91</c:v>
                </c:pt>
                <c:pt idx="293">
                  <c:v>44.91</c:v>
                </c:pt>
                <c:pt idx="294">
                  <c:v>44.91</c:v>
                </c:pt>
                <c:pt idx="295">
                  <c:v>44.91</c:v>
                </c:pt>
                <c:pt idx="296">
                  <c:v>44.91</c:v>
                </c:pt>
                <c:pt idx="297">
                  <c:v>44.91</c:v>
                </c:pt>
                <c:pt idx="298">
                  <c:v>44.91</c:v>
                </c:pt>
                <c:pt idx="299">
                  <c:v>44.91</c:v>
                </c:pt>
                <c:pt idx="300">
                  <c:v>44.91</c:v>
                </c:pt>
                <c:pt idx="301">
                  <c:v>44.91</c:v>
                </c:pt>
                <c:pt idx="302">
                  <c:v>44.91</c:v>
                </c:pt>
                <c:pt idx="303">
                  <c:v>44.91</c:v>
                </c:pt>
                <c:pt idx="304">
                  <c:v>44.91</c:v>
                </c:pt>
                <c:pt idx="305">
                  <c:v>44.91</c:v>
                </c:pt>
                <c:pt idx="306">
                  <c:v>44.91</c:v>
                </c:pt>
                <c:pt idx="307">
                  <c:v>44.91</c:v>
                </c:pt>
                <c:pt idx="308">
                  <c:v>44.91</c:v>
                </c:pt>
                <c:pt idx="309">
                  <c:v>44.91</c:v>
                </c:pt>
                <c:pt idx="310">
                  <c:v>44.91</c:v>
                </c:pt>
                <c:pt idx="311">
                  <c:v>44.91</c:v>
                </c:pt>
                <c:pt idx="312">
                  <c:v>44.91</c:v>
                </c:pt>
                <c:pt idx="313">
                  <c:v>44.91</c:v>
                </c:pt>
                <c:pt idx="314">
                  <c:v>44.91</c:v>
                </c:pt>
                <c:pt idx="315">
                  <c:v>44.91</c:v>
                </c:pt>
                <c:pt idx="316">
                  <c:v>44.91</c:v>
                </c:pt>
                <c:pt idx="317">
                  <c:v>44.91</c:v>
                </c:pt>
                <c:pt idx="318">
                  <c:v>44.91</c:v>
                </c:pt>
                <c:pt idx="319">
                  <c:v>44.91</c:v>
                </c:pt>
                <c:pt idx="320">
                  <c:v>44.91</c:v>
                </c:pt>
                <c:pt idx="321">
                  <c:v>47.69</c:v>
                </c:pt>
                <c:pt idx="322">
                  <c:v>47.69</c:v>
                </c:pt>
                <c:pt idx="323">
                  <c:v>47.69</c:v>
                </c:pt>
                <c:pt idx="324">
                  <c:v>47.69</c:v>
                </c:pt>
                <c:pt idx="325">
                  <c:v>47.69</c:v>
                </c:pt>
                <c:pt idx="326">
                  <c:v>47.69</c:v>
                </c:pt>
                <c:pt idx="327">
                  <c:v>47.69</c:v>
                </c:pt>
                <c:pt idx="328">
                  <c:v>47.69</c:v>
                </c:pt>
                <c:pt idx="329">
                  <c:v>47.69</c:v>
                </c:pt>
                <c:pt idx="330">
                  <c:v>47.69</c:v>
                </c:pt>
                <c:pt idx="331">
                  <c:v>47.69</c:v>
                </c:pt>
                <c:pt idx="332">
                  <c:v>47.69</c:v>
                </c:pt>
                <c:pt idx="333">
                  <c:v>47.69</c:v>
                </c:pt>
                <c:pt idx="334">
                  <c:v>47.69</c:v>
                </c:pt>
                <c:pt idx="335">
                  <c:v>47.69</c:v>
                </c:pt>
                <c:pt idx="336">
                  <c:v>47.69</c:v>
                </c:pt>
                <c:pt idx="337">
                  <c:v>47.69</c:v>
                </c:pt>
                <c:pt idx="338">
                  <c:v>47.69</c:v>
                </c:pt>
                <c:pt idx="339">
                  <c:v>47.69</c:v>
                </c:pt>
                <c:pt idx="340">
                  <c:v>47.69</c:v>
                </c:pt>
                <c:pt idx="341">
                  <c:v>47.69</c:v>
                </c:pt>
                <c:pt idx="342">
                  <c:v>47.69</c:v>
                </c:pt>
                <c:pt idx="343">
                  <c:v>47.69</c:v>
                </c:pt>
                <c:pt idx="344">
                  <c:v>47.69</c:v>
                </c:pt>
                <c:pt idx="345">
                  <c:v>47.69</c:v>
                </c:pt>
                <c:pt idx="346">
                  <c:v>47.69</c:v>
                </c:pt>
                <c:pt idx="347">
                  <c:v>47.69</c:v>
                </c:pt>
                <c:pt idx="348">
                  <c:v>47.69</c:v>
                </c:pt>
                <c:pt idx="349">
                  <c:v>47.69</c:v>
                </c:pt>
                <c:pt idx="350">
                  <c:v>47.69</c:v>
                </c:pt>
                <c:pt idx="351">
                  <c:v>47.69</c:v>
                </c:pt>
                <c:pt idx="352">
                  <c:v>47.69</c:v>
                </c:pt>
                <c:pt idx="353">
                  <c:v>47.69</c:v>
                </c:pt>
                <c:pt idx="354">
                  <c:v>47.69</c:v>
                </c:pt>
                <c:pt idx="355">
                  <c:v>47.69</c:v>
                </c:pt>
                <c:pt idx="356">
                  <c:v>47.69</c:v>
                </c:pt>
                <c:pt idx="357">
                  <c:v>47.69</c:v>
                </c:pt>
                <c:pt idx="358">
                  <c:v>47.69</c:v>
                </c:pt>
                <c:pt idx="359">
                  <c:v>47.69</c:v>
                </c:pt>
                <c:pt idx="360">
                  <c:v>47.69</c:v>
                </c:pt>
                <c:pt idx="361">
                  <c:v>47.69</c:v>
                </c:pt>
                <c:pt idx="362">
                  <c:v>47.69</c:v>
                </c:pt>
                <c:pt idx="363">
                  <c:v>47.69</c:v>
                </c:pt>
                <c:pt idx="364">
                  <c:v>47.69</c:v>
                </c:pt>
                <c:pt idx="365">
                  <c:v>47.69</c:v>
                </c:pt>
                <c:pt idx="366">
                  <c:v>47.69</c:v>
                </c:pt>
                <c:pt idx="367">
                  <c:v>47.69</c:v>
                </c:pt>
                <c:pt idx="368">
                  <c:v>47.69</c:v>
                </c:pt>
                <c:pt idx="369">
                  <c:v>47.69</c:v>
                </c:pt>
                <c:pt idx="370">
                  <c:v>50.46</c:v>
                </c:pt>
                <c:pt idx="371">
                  <c:v>50.46</c:v>
                </c:pt>
                <c:pt idx="372">
                  <c:v>50.46</c:v>
                </c:pt>
                <c:pt idx="373">
                  <c:v>50.46</c:v>
                </c:pt>
                <c:pt idx="374">
                  <c:v>50.46</c:v>
                </c:pt>
                <c:pt idx="375">
                  <c:v>50.46</c:v>
                </c:pt>
                <c:pt idx="376">
                  <c:v>50.46</c:v>
                </c:pt>
                <c:pt idx="377">
                  <c:v>50.46</c:v>
                </c:pt>
                <c:pt idx="378">
                  <c:v>50.46</c:v>
                </c:pt>
                <c:pt idx="379">
                  <c:v>50.46</c:v>
                </c:pt>
                <c:pt idx="380">
                  <c:v>50.46</c:v>
                </c:pt>
                <c:pt idx="381">
                  <c:v>50.46</c:v>
                </c:pt>
                <c:pt idx="382">
                  <c:v>50.46</c:v>
                </c:pt>
                <c:pt idx="383">
                  <c:v>50.46</c:v>
                </c:pt>
                <c:pt idx="384">
                  <c:v>50.46</c:v>
                </c:pt>
                <c:pt idx="385">
                  <c:v>50.46</c:v>
                </c:pt>
                <c:pt idx="386">
                  <c:v>50.46</c:v>
                </c:pt>
                <c:pt idx="387">
                  <c:v>50.46</c:v>
                </c:pt>
                <c:pt idx="388">
                  <c:v>50.46</c:v>
                </c:pt>
                <c:pt idx="389">
                  <c:v>50.46</c:v>
                </c:pt>
                <c:pt idx="390">
                  <c:v>50.46</c:v>
                </c:pt>
                <c:pt idx="391">
                  <c:v>50.46</c:v>
                </c:pt>
                <c:pt idx="392">
                  <c:v>50.46</c:v>
                </c:pt>
                <c:pt idx="393">
                  <c:v>50.46</c:v>
                </c:pt>
                <c:pt idx="394">
                  <c:v>50.46</c:v>
                </c:pt>
                <c:pt idx="395">
                  <c:v>46.76</c:v>
                </c:pt>
                <c:pt idx="396">
                  <c:v>46.76</c:v>
                </c:pt>
                <c:pt idx="397">
                  <c:v>45.83</c:v>
                </c:pt>
                <c:pt idx="398">
                  <c:v>45.83</c:v>
                </c:pt>
                <c:pt idx="399">
                  <c:v>45.83</c:v>
                </c:pt>
                <c:pt idx="400">
                  <c:v>45.83</c:v>
                </c:pt>
                <c:pt idx="401">
                  <c:v>45.83</c:v>
                </c:pt>
                <c:pt idx="402">
                  <c:v>45.83</c:v>
                </c:pt>
                <c:pt idx="403">
                  <c:v>45.83</c:v>
                </c:pt>
                <c:pt idx="404">
                  <c:v>45.83</c:v>
                </c:pt>
                <c:pt idx="405">
                  <c:v>45.83</c:v>
                </c:pt>
                <c:pt idx="406">
                  <c:v>45.83</c:v>
                </c:pt>
                <c:pt idx="407">
                  <c:v>45.83</c:v>
                </c:pt>
                <c:pt idx="408">
                  <c:v>45.83</c:v>
                </c:pt>
                <c:pt idx="409">
                  <c:v>45.83</c:v>
                </c:pt>
                <c:pt idx="410">
                  <c:v>45.83</c:v>
                </c:pt>
                <c:pt idx="411">
                  <c:v>45.83</c:v>
                </c:pt>
                <c:pt idx="412">
                  <c:v>45.83</c:v>
                </c:pt>
                <c:pt idx="413">
                  <c:v>45.83</c:v>
                </c:pt>
                <c:pt idx="414">
                  <c:v>45.83</c:v>
                </c:pt>
                <c:pt idx="415">
                  <c:v>45.83</c:v>
                </c:pt>
                <c:pt idx="416">
                  <c:v>45.83</c:v>
                </c:pt>
                <c:pt idx="417">
                  <c:v>45.83</c:v>
                </c:pt>
                <c:pt idx="418">
                  <c:v>45.83</c:v>
                </c:pt>
                <c:pt idx="419">
                  <c:v>45.83</c:v>
                </c:pt>
                <c:pt idx="420">
                  <c:v>45.83</c:v>
                </c:pt>
                <c:pt idx="421">
                  <c:v>45.83</c:v>
                </c:pt>
                <c:pt idx="422">
                  <c:v>45.83</c:v>
                </c:pt>
                <c:pt idx="423">
                  <c:v>45.83</c:v>
                </c:pt>
                <c:pt idx="424">
                  <c:v>45.83</c:v>
                </c:pt>
                <c:pt idx="425">
                  <c:v>45.83</c:v>
                </c:pt>
                <c:pt idx="426">
                  <c:v>45.83</c:v>
                </c:pt>
                <c:pt idx="427">
                  <c:v>45.83</c:v>
                </c:pt>
                <c:pt idx="428">
                  <c:v>45.83</c:v>
                </c:pt>
                <c:pt idx="429">
                  <c:v>40.28</c:v>
                </c:pt>
                <c:pt idx="430">
                  <c:v>40.28</c:v>
                </c:pt>
                <c:pt idx="431">
                  <c:v>40.28</c:v>
                </c:pt>
                <c:pt idx="432">
                  <c:v>40.28</c:v>
                </c:pt>
                <c:pt idx="433">
                  <c:v>40.28</c:v>
                </c:pt>
                <c:pt idx="434">
                  <c:v>40.28</c:v>
                </c:pt>
                <c:pt idx="435">
                  <c:v>40.28</c:v>
                </c:pt>
                <c:pt idx="436">
                  <c:v>40.28</c:v>
                </c:pt>
                <c:pt idx="437">
                  <c:v>40.28</c:v>
                </c:pt>
                <c:pt idx="438">
                  <c:v>40.28</c:v>
                </c:pt>
                <c:pt idx="439">
                  <c:v>40.28</c:v>
                </c:pt>
                <c:pt idx="440">
                  <c:v>40.28</c:v>
                </c:pt>
                <c:pt idx="441" formatCode="0">
                  <c:v>40.28</c:v>
                </c:pt>
                <c:pt idx="442" formatCode="0">
                  <c:v>40.28</c:v>
                </c:pt>
                <c:pt idx="443" formatCode="0">
                  <c:v>40.28</c:v>
                </c:pt>
                <c:pt idx="444" formatCode="0">
                  <c:v>40.28</c:v>
                </c:pt>
                <c:pt idx="445" formatCode="0">
                  <c:v>40.28</c:v>
                </c:pt>
                <c:pt idx="446" formatCode="0">
                  <c:v>40.28</c:v>
                </c:pt>
                <c:pt idx="447" formatCode="0">
                  <c:v>40.28</c:v>
                </c:pt>
                <c:pt idx="448" formatCode="0">
                  <c:v>40.28</c:v>
                </c:pt>
                <c:pt idx="449" formatCode="0">
                  <c:v>40.28</c:v>
                </c:pt>
                <c:pt idx="450" formatCode="0">
                  <c:v>40.28</c:v>
                </c:pt>
                <c:pt idx="451" formatCode="0">
                  <c:v>40.28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1CB-6612-4DD7-88A1-58369162C279}"/>
            </c:ext>
          </c:extLst>
        </c:ser>
        <c:ser>
          <c:idx val="9"/>
          <c:order val="8"/>
          <c:tx>
            <c:strRef>
              <c:f>stringency_index!$B$200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rgbClr val="4472C4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445"/>
              <c:layout>
                <c:manualLayout>
                  <c:x val="1.1951446542626382E-2"/>
                  <c:y val="-5.3945101960135118E-3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CC-6612-4DD7-88A1-58369162C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stringency_index!$C$1:$QP$1</c:f>
              <c:numCache>
                <c:formatCode>d\-mmm\-yy</c:formatCode>
                <c:ptCount val="45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</c:numCache>
            </c:numRef>
          </c:cat>
          <c:val>
            <c:numRef>
              <c:f>stringency_index!$C$200:$QP$200</c:f>
              <c:numCache>
                <c:formatCode>General</c:formatCode>
                <c:ptCount val="4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2.78</c:v>
                </c:pt>
                <c:pt idx="22">
                  <c:v>2.78</c:v>
                </c:pt>
                <c:pt idx="23">
                  <c:v>5.56</c:v>
                </c:pt>
                <c:pt idx="24">
                  <c:v>5.56</c:v>
                </c:pt>
                <c:pt idx="25">
                  <c:v>5.56</c:v>
                </c:pt>
                <c:pt idx="26">
                  <c:v>5.56</c:v>
                </c:pt>
                <c:pt idx="27">
                  <c:v>5.56</c:v>
                </c:pt>
                <c:pt idx="28">
                  <c:v>5.56</c:v>
                </c:pt>
                <c:pt idx="29">
                  <c:v>5.56</c:v>
                </c:pt>
                <c:pt idx="30">
                  <c:v>5.56</c:v>
                </c:pt>
                <c:pt idx="31">
                  <c:v>5.56</c:v>
                </c:pt>
                <c:pt idx="32">
                  <c:v>5.56</c:v>
                </c:pt>
                <c:pt idx="33">
                  <c:v>5.56</c:v>
                </c:pt>
                <c:pt idx="34">
                  <c:v>5.56</c:v>
                </c:pt>
                <c:pt idx="35">
                  <c:v>5.56</c:v>
                </c:pt>
                <c:pt idx="36">
                  <c:v>5.56</c:v>
                </c:pt>
                <c:pt idx="37">
                  <c:v>5.56</c:v>
                </c:pt>
                <c:pt idx="38">
                  <c:v>5.56</c:v>
                </c:pt>
                <c:pt idx="39">
                  <c:v>5.56</c:v>
                </c:pt>
                <c:pt idx="40">
                  <c:v>5.56</c:v>
                </c:pt>
                <c:pt idx="41">
                  <c:v>5.56</c:v>
                </c:pt>
                <c:pt idx="42">
                  <c:v>5.56</c:v>
                </c:pt>
                <c:pt idx="43">
                  <c:v>5.56</c:v>
                </c:pt>
                <c:pt idx="44">
                  <c:v>5.56</c:v>
                </c:pt>
                <c:pt idx="45">
                  <c:v>5.56</c:v>
                </c:pt>
                <c:pt idx="46">
                  <c:v>5.56</c:v>
                </c:pt>
                <c:pt idx="47">
                  <c:v>5.56</c:v>
                </c:pt>
                <c:pt idx="48">
                  <c:v>5.56</c:v>
                </c:pt>
                <c:pt idx="49">
                  <c:v>5.56</c:v>
                </c:pt>
                <c:pt idx="50">
                  <c:v>5.56</c:v>
                </c:pt>
                <c:pt idx="51">
                  <c:v>5.56</c:v>
                </c:pt>
                <c:pt idx="52">
                  <c:v>5.56</c:v>
                </c:pt>
                <c:pt idx="53">
                  <c:v>5.56</c:v>
                </c:pt>
                <c:pt idx="54">
                  <c:v>5.56</c:v>
                </c:pt>
                <c:pt idx="55">
                  <c:v>13.89</c:v>
                </c:pt>
                <c:pt idx="56">
                  <c:v>13.89</c:v>
                </c:pt>
                <c:pt idx="57">
                  <c:v>13.89</c:v>
                </c:pt>
                <c:pt idx="58">
                  <c:v>13.89</c:v>
                </c:pt>
                <c:pt idx="59">
                  <c:v>34.72</c:v>
                </c:pt>
                <c:pt idx="60">
                  <c:v>34.72</c:v>
                </c:pt>
                <c:pt idx="61">
                  <c:v>43.98</c:v>
                </c:pt>
                <c:pt idx="62">
                  <c:v>43.98</c:v>
                </c:pt>
                <c:pt idx="63">
                  <c:v>43.98</c:v>
                </c:pt>
                <c:pt idx="64">
                  <c:v>43.98</c:v>
                </c:pt>
                <c:pt idx="65">
                  <c:v>43.98</c:v>
                </c:pt>
                <c:pt idx="66">
                  <c:v>43.98</c:v>
                </c:pt>
                <c:pt idx="67">
                  <c:v>43.98</c:v>
                </c:pt>
                <c:pt idx="68">
                  <c:v>43.98</c:v>
                </c:pt>
                <c:pt idx="69">
                  <c:v>43.98</c:v>
                </c:pt>
                <c:pt idx="70">
                  <c:v>43.98</c:v>
                </c:pt>
                <c:pt idx="71">
                  <c:v>43.98</c:v>
                </c:pt>
                <c:pt idx="72">
                  <c:v>43.98</c:v>
                </c:pt>
                <c:pt idx="73">
                  <c:v>49.54</c:v>
                </c:pt>
                <c:pt idx="74">
                  <c:v>49.54</c:v>
                </c:pt>
                <c:pt idx="75">
                  <c:v>56.94</c:v>
                </c:pt>
                <c:pt idx="76">
                  <c:v>87.96</c:v>
                </c:pt>
                <c:pt idx="77">
                  <c:v>87.96</c:v>
                </c:pt>
                <c:pt idx="78">
                  <c:v>87.96</c:v>
                </c:pt>
                <c:pt idx="79">
                  <c:v>87.96</c:v>
                </c:pt>
                <c:pt idx="80">
                  <c:v>87.96</c:v>
                </c:pt>
                <c:pt idx="81">
                  <c:v>87.96</c:v>
                </c:pt>
                <c:pt idx="82">
                  <c:v>87.96</c:v>
                </c:pt>
                <c:pt idx="83">
                  <c:v>87.96</c:v>
                </c:pt>
                <c:pt idx="84">
                  <c:v>87.96</c:v>
                </c:pt>
                <c:pt idx="85">
                  <c:v>87.96</c:v>
                </c:pt>
                <c:pt idx="86">
                  <c:v>87.96</c:v>
                </c:pt>
                <c:pt idx="87">
                  <c:v>87.96</c:v>
                </c:pt>
                <c:pt idx="88">
                  <c:v>87.96</c:v>
                </c:pt>
                <c:pt idx="89">
                  <c:v>87.96</c:v>
                </c:pt>
                <c:pt idx="90">
                  <c:v>87.96</c:v>
                </c:pt>
                <c:pt idx="91">
                  <c:v>87.96</c:v>
                </c:pt>
                <c:pt idx="92">
                  <c:v>87.96</c:v>
                </c:pt>
                <c:pt idx="93">
                  <c:v>87.96</c:v>
                </c:pt>
                <c:pt idx="94">
                  <c:v>87.96</c:v>
                </c:pt>
                <c:pt idx="95">
                  <c:v>87.96</c:v>
                </c:pt>
                <c:pt idx="96">
                  <c:v>87.96</c:v>
                </c:pt>
                <c:pt idx="97">
                  <c:v>87.96</c:v>
                </c:pt>
                <c:pt idx="98">
                  <c:v>87.96</c:v>
                </c:pt>
                <c:pt idx="99">
                  <c:v>87.96</c:v>
                </c:pt>
                <c:pt idx="100">
                  <c:v>87.96</c:v>
                </c:pt>
                <c:pt idx="101">
                  <c:v>87.96</c:v>
                </c:pt>
                <c:pt idx="102">
                  <c:v>87.96</c:v>
                </c:pt>
                <c:pt idx="103">
                  <c:v>87.96</c:v>
                </c:pt>
                <c:pt idx="104">
                  <c:v>87.96</c:v>
                </c:pt>
                <c:pt idx="105">
                  <c:v>87.96</c:v>
                </c:pt>
                <c:pt idx="106">
                  <c:v>87.96</c:v>
                </c:pt>
                <c:pt idx="107">
                  <c:v>87.96</c:v>
                </c:pt>
                <c:pt idx="108">
                  <c:v>87.96</c:v>
                </c:pt>
                <c:pt idx="109">
                  <c:v>87.96</c:v>
                </c:pt>
                <c:pt idx="110">
                  <c:v>87.96</c:v>
                </c:pt>
                <c:pt idx="111">
                  <c:v>87.96</c:v>
                </c:pt>
                <c:pt idx="112">
                  <c:v>87.96</c:v>
                </c:pt>
                <c:pt idx="113">
                  <c:v>87.96</c:v>
                </c:pt>
                <c:pt idx="114">
                  <c:v>87.96</c:v>
                </c:pt>
                <c:pt idx="115">
                  <c:v>87.96</c:v>
                </c:pt>
                <c:pt idx="116">
                  <c:v>87.96</c:v>
                </c:pt>
                <c:pt idx="117">
                  <c:v>87.96</c:v>
                </c:pt>
                <c:pt idx="118">
                  <c:v>87.96</c:v>
                </c:pt>
                <c:pt idx="119">
                  <c:v>87.96</c:v>
                </c:pt>
                <c:pt idx="120">
                  <c:v>87.96</c:v>
                </c:pt>
                <c:pt idx="121">
                  <c:v>87.96</c:v>
                </c:pt>
                <c:pt idx="122">
                  <c:v>87.96</c:v>
                </c:pt>
                <c:pt idx="123">
                  <c:v>87.96</c:v>
                </c:pt>
                <c:pt idx="124">
                  <c:v>87.96</c:v>
                </c:pt>
                <c:pt idx="125">
                  <c:v>87.96</c:v>
                </c:pt>
                <c:pt idx="126">
                  <c:v>87.96</c:v>
                </c:pt>
                <c:pt idx="127">
                  <c:v>87.96</c:v>
                </c:pt>
                <c:pt idx="128">
                  <c:v>87.96</c:v>
                </c:pt>
                <c:pt idx="129">
                  <c:v>87.96</c:v>
                </c:pt>
                <c:pt idx="130">
                  <c:v>87.96</c:v>
                </c:pt>
                <c:pt idx="131">
                  <c:v>76.849999999999994</c:v>
                </c:pt>
                <c:pt idx="132">
                  <c:v>76.849999999999994</c:v>
                </c:pt>
                <c:pt idx="133">
                  <c:v>76.849999999999994</c:v>
                </c:pt>
                <c:pt idx="134">
                  <c:v>76.849999999999994</c:v>
                </c:pt>
                <c:pt idx="135">
                  <c:v>76.849999999999994</c:v>
                </c:pt>
                <c:pt idx="136">
                  <c:v>76.849999999999994</c:v>
                </c:pt>
                <c:pt idx="137">
                  <c:v>76.849999999999994</c:v>
                </c:pt>
                <c:pt idx="138">
                  <c:v>76.849999999999994</c:v>
                </c:pt>
                <c:pt idx="139">
                  <c:v>76.849999999999994</c:v>
                </c:pt>
                <c:pt idx="140">
                  <c:v>76.849999999999994</c:v>
                </c:pt>
                <c:pt idx="141">
                  <c:v>76.849999999999994</c:v>
                </c:pt>
                <c:pt idx="142">
                  <c:v>76.849999999999994</c:v>
                </c:pt>
                <c:pt idx="143">
                  <c:v>76.849999999999994</c:v>
                </c:pt>
                <c:pt idx="144">
                  <c:v>76.849999999999994</c:v>
                </c:pt>
                <c:pt idx="145">
                  <c:v>76.849999999999994</c:v>
                </c:pt>
                <c:pt idx="146">
                  <c:v>75</c:v>
                </c:pt>
                <c:pt idx="147">
                  <c:v>75</c:v>
                </c:pt>
                <c:pt idx="148">
                  <c:v>75</c:v>
                </c:pt>
                <c:pt idx="149">
                  <c:v>75</c:v>
                </c:pt>
                <c:pt idx="150">
                  <c:v>75</c:v>
                </c:pt>
                <c:pt idx="151">
                  <c:v>75</c:v>
                </c:pt>
                <c:pt idx="152">
                  <c:v>75</c:v>
                </c:pt>
                <c:pt idx="153">
                  <c:v>72.22</c:v>
                </c:pt>
                <c:pt idx="154">
                  <c:v>72.22</c:v>
                </c:pt>
                <c:pt idx="155">
                  <c:v>72.22</c:v>
                </c:pt>
                <c:pt idx="156">
                  <c:v>72.22</c:v>
                </c:pt>
                <c:pt idx="157">
                  <c:v>72.22</c:v>
                </c:pt>
                <c:pt idx="158">
                  <c:v>72.22</c:v>
                </c:pt>
                <c:pt idx="159">
                  <c:v>72.22</c:v>
                </c:pt>
                <c:pt idx="160">
                  <c:v>72.22</c:v>
                </c:pt>
                <c:pt idx="161">
                  <c:v>72.22</c:v>
                </c:pt>
                <c:pt idx="162">
                  <c:v>72.22</c:v>
                </c:pt>
                <c:pt idx="163">
                  <c:v>72.22</c:v>
                </c:pt>
                <c:pt idx="164">
                  <c:v>72.22</c:v>
                </c:pt>
                <c:pt idx="165">
                  <c:v>72.22</c:v>
                </c:pt>
                <c:pt idx="166">
                  <c:v>72.22</c:v>
                </c:pt>
                <c:pt idx="167">
                  <c:v>72.22</c:v>
                </c:pt>
                <c:pt idx="168">
                  <c:v>72.22</c:v>
                </c:pt>
                <c:pt idx="169">
                  <c:v>72.22</c:v>
                </c:pt>
                <c:pt idx="170">
                  <c:v>72.22</c:v>
                </c:pt>
                <c:pt idx="171">
                  <c:v>72.22</c:v>
                </c:pt>
                <c:pt idx="172">
                  <c:v>72.22</c:v>
                </c:pt>
                <c:pt idx="173">
                  <c:v>51.85</c:v>
                </c:pt>
                <c:pt idx="174">
                  <c:v>51.85</c:v>
                </c:pt>
                <c:pt idx="175">
                  <c:v>51.85</c:v>
                </c:pt>
                <c:pt idx="176">
                  <c:v>51.85</c:v>
                </c:pt>
                <c:pt idx="177">
                  <c:v>51.85</c:v>
                </c:pt>
                <c:pt idx="178">
                  <c:v>51.85</c:v>
                </c:pt>
                <c:pt idx="179">
                  <c:v>51.85</c:v>
                </c:pt>
                <c:pt idx="180">
                  <c:v>51.85</c:v>
                </c:pt>
                <c:pt idx="181">
                  <c:v>51.85</c:v>
                </c:pt>
                <c:pt idx="182">
                  <c:v>51.85</c:v>
                </c:pt>
                <c:pt idx="183">
                  <c:v>51.85</c:v>
                </c:pt>
                <c:pt idx="184">
                  <c:v>51.85</c:v>
                </c:pt>
                <c:pt idx="185">
                  <c:v>51.85</c:v>
                </c:pt>
                <c:pt idx="186">
                  <c:v>51.85</c:v>
                </c:pt>
                <c:pt idx="187">
                  <c:v>51.85</c:v>
                </c:pt>
                <c:pt idx="188">
                  <c:v>51.85</c:v>
                </c:pt>
                <c:pt idx="189">
                  <c:v>51.85</c:v>
                </c:pt>
                <c:pt idx="190">
                  <c:v>51.85</c:v>
                </c:pt>
                <c:pt idx="191">
                  <c:v>51.85</c:v>
                </c:pt>
                <c:pt idx="192">
                  <c:v>46.3</c:v>
                </c:pt>
                <c:pt idx="193">
                  <c:v>46.3</c:v>
                </c:pt>
                <c:pt idx="194">
                  <c:v>46.3</c:v>
                </c:pt>
                <c:pt idx="195">
                  <c:v>46.3</c:v>
                </c:pt>
                <c:pt idx="196">
                  <c:v>46.3</c:v>
                </c:pt>
                <c:pt idx="197">
                  <c:v>46.3</c:v>
                </c:pt>
                <c:pt idx="198">
                  <c:v>46.3</c:v>
                </c:pt>
                <c:pt idx="199">
                  <c:v>46.3</c:v>
                </c:pt>
                <c:pt idx="200">
                  <c:v>46.3</c:v>
                </c:pt>
                <c:pt idx="201">
                  <c:v>46.3</c:v>
                </c:pt>
                <c:pt idx="202">
                  <c:v>46.3</c:v>
                </c:pt>
                <c:pt idx="203">
                  <c:v>46.3</c:v>
                </c:pt>
                <c:pt idx="204">
                  <c:v>46.3</c:v>
                </c:pt>
                <c:pt idx="205">
                  <c:v>46.3</c:v>
                </c:pt>
                <c:pt idx="206">
                  <c:v>46.3</c:v>
                </c:pt>
                <c:pt idx="207">
                  <c:v>46.3</c:v>
                </c:pt>
                <c:pt idx="208">
                  <c:v>46.3</c:v>
                </c:pt>
                <c:pt idx="209">
                  <c:v>46.3</c:v>
                </c:pt>
                <c:pt idx="210">
                  <c:v>46.3</c:v>
                </c:pt>
                <c:pt idx="211">
                  <c:v>46.3</c:v>
                </c:pt>
                <c:pt idx="212">
                  <c:v>46.3</c:v>
                </c:pt>
                <c:pt idx="213">
                  <c:v>46.3</c:v>
                </c:pt>
                <c:pt idx="214">
                  <c:v>46.3</c:v>
                </c:pt>
                <c:pt idx="215">
                  <c:v>46.3</c:v>
                </c:pt>
                <c:pt idx="216">
                  <c:v>46.3</c:v>
                </c:pt>
                <c:pt idx="217">
                  <c:v>46.3</c:v>
                </c:pt>
                <c:pt idx="218">
                  <c:v>46.3</c:v>
                </c:pt>
                <c:pt idx="219">
                  <c:v>46.3</c:v>
                </c:pt>
                <c:pt idx="220">
                  <c:v>46.3</c:v>
                </c:pt>
                <c:pt idx="221">
                  <c:v>46.3</c:v>
                </c:pt>
                <c:pt idx="222">
                  <c:v>46.3</c:v>
                </c:pt>
                <c:pt idx="223">
                  <c:v>46.3</c:v>
                </c:pt>
                <c:pt idx="224">
                  <c:v>46.3</c:v>
                </c:pt>
                <c:pt idx="225">
                  <c:v>46.3</c:v>
                </c:pt>
                <c:pt idx="226">
                  <c:v>48.15</c:v>
                </c:pt>
                <c:pt idx="227">
                  <c:v>48.15</c:v>
                </c:pt>
                <c:pt idx="228">
                  <c:v>48.15</c:v>
                </c:pt>
                <c:pt idx="229">
                  <c:v>48.15</c:v>
                </c:pt>
                <c:pt idx="230">
                  <c:v>48.15</c:v>
                </c:pt>
                <c:pt idx="231">
                  <c:v>48.15</c:v>
                </c:pt>
                <c:pt idx="232">
                  <c:v>48.15</c:v>
                </c:pt>
                <c:pt idx="233">
                  <c:v>48.15</c:v>
                </c:pt>
                <c:pt idx="234">
                  <c:v>48.15</c:v>
                </c:pt>
                <c:pt idx="235">
                  <c:v>48.15</c:v>
                </c:pt>
                <c:pt idx="236">
                  <c:v>48.15</c:v>
                </c:pt>
                <c:pt idx="237">
                  <c:v>48.15</c:v>
                </c:pt>
                <c:pt idx="238">
                  <c:v>48.15</c:v>
                </c:pt>
                <c:pt idx="239">
                  <c:v>48.15</c:v>
                </c:pt>
                <c:pt idx="240">
                  <c:v>48.15</c:v>
                </c:pt>
                <c:pt idx="241">
                  <c:v>48.15</c:v>
                </c:pt>
                <c:pt idx="242">
                  <c:v>48.15</c:v>
                </c:pt>
                <c:pt idx="243">
                  <c:v>48.15</c:v>
                </c:pt>
                <c:pt idx="244">
                  <c:v>46.76</c:v>
                </c:pt>
                <c:pt idx="245">
                  <c:v>46.76</c:v>
                </c:pt>
                <c:pt idx="246">
                  <c:v>48.61</c:v>
                </c:pt>
                <c:pt idx="247">
                  <c:v>48.61</c:v>
                </c:pt>
                <c:pt idx="248">
                  <c:v>48.61</c:v>
                </c:pt>
                <c:pt idx="249">
                  <c:v>48.61</c:v>
                </c:pt>
                <c:pt idx="250">
                  <c:v>48.61</c:v>
                </c:pt>
                <c:pt idx="251">
                  <c:v>48.61</c:v>
                </c:pt>
                <c:pt idx="252">
                  <c:v>48.61</c:v>
                </c:pt>
                <c:pt idx="253">
                  <c:v>48.61</c:v>
                </c:pt>
                <c:pt idx="254">
                  <c:v>48.61</c:v>
                </c:pt>
                <c:pt idx="255">
                  <c:v>48.61</c:v>
                </c:pt>
                <c:pt idx="256">
                  <c:v>48.61</c:v>
                </c:pt>
                <c:pt idx="257">
                  <c:v>48.61</c:v>
                </c:pt>
                <c:pt idx="258">
                  <c:v>48.61</c:v>
                </c:pt>
                <c:pt idx="259">
                  <c:v>48.61</c:v>
                </c:pt>
                <c:pt idx="260">
                  <c:v>48.61</c:v>
                </c:pt>
                <c:pt idx="261">
                  <c:v>48.61</c:v>
                </c:pt>
                <c:pt idx="262">
                  <c:v>48.61</c:v>
                </c:pt>
                <c:pt idx="263">
                  <c:v>48.61</c:v>
                </c:pt>
                <c:pt idx="264">
                  <c:v>48.61</c:v>
                </c:pt>
                <c:pt idx="265">
                  <c:v>46.76</c:v>
                </c:pt>
                <c:pt idx="266">
                  <c:v>46.76</c:v>
                </c:pt>
                <c:pt idx="267">
                  <c:v>46.76</c:v>
                </c:pt>
                <c:pt idx="268">
                  <c:v>46.76</c:v>
                </c:pt>
                <c:pt idx="269">
                  <c:v>49.54</c:v>
                </c:pt>
                <c:pt idx="270">
                  <c:v>49.54</c:v>
                </c:pt>
                <c:pt idx="271">
                  <c:v>49.54</c:v>
                </c:pt>
                <c:pt idx="272">
                  <c:v>49.54</c:v>
                </c:pt>
                <c:pt idx="273">
                  <c:v>49.54</c:v>
                </c:pt>
                <c:pt idx="274">
                  <c:v>49.54</c:v>
                </c:pt>
                <c:pt idx="275">
                  <c:v>49.54</c:v>
                </c:pt>
                <c:pt idx="276">
                  <c:v>49.54</c:v>
                </c:pt>
                <c:pt idx="277">
                  <c:v>49.54</c:v>
                </c:pt>
                <c:pt idx="278">
                  <c:v>49.54</c:v>
                </c:pt>
                <c:pt idx="279">
                  <c:v>49.54</c:v>
                </c:pt>
                <c:pt idx="280">
                  <c:v>49.54</c:v>
                </c:pt>
                <c:pt idx="281">
                  <c:v>49.54</c:v>
                </c:pt>
                <c:pt idx="282">
                  <c:v>49.54</c:v>
                </c:pt>
                <c:pt idx="283">
                  <c:v>43.98</c:v>
                </c:pt>
                <c:pt idx="284">
                  <c:v>43.98</c:v>
                </c:pt>
                <c:pt idx="285">
                  <c:v>43.98</c:v>
                </c:pt>
                <c:pt idx="286">
                  <c:v>43.98</c:v>
                </c:pt>
                <c:pt idx="287">
                  <c:v>43.98</c:v>
                </c:pt>
                <c:pt idx="288">
                  <c:v>43.98</c:v>
                </c:pt>
                <c:pt idx="289">
                  <c:v>43.98</c:v>
                </c:pt>
                <c:pt idx="290">
                  <c:v>49.54</c:v>
                </c:pt>
                <c:pt idx="291">
                  <c:v>49.54</c:v>
                </c:pt>
                <c:pt idx="292">
                  <c:v>49.54</c:v>
                </c:pt>
                <c:pt idx="293">
                  <c:v>49.54</c:v>
                </c:pt>
                <c:pt idx="294">
                  <c:v>49.54</c:v>
                </c:pt>
                <c:pt idx="295">
                  <c:v>49.54</c:v>
                </c:pt>
                <c:pt idx="296">
                  <c:v>49.54</c:v>
                </c:pt>
                <c:pt idx="297">
                  <c:v>49.54</c:v>
                </c:pt>
                <c:pt idx="298">
                  <c:v>49.54</c:v>
                </c:pt>
                <c:pt idx="299">
                  <c:v>49.54</c:v>
                </c:pt>
                <c:pt idx="300">
                  <c:v>49.54</c:v>
                </c:pt>
                <c:pt idx="301">
                  <c:v>49.54</c:v>
                </c:pt>
                <c:pt idx="302">
                  <c:v>49.54</c:v>
                </c:pt>
                <c:pt idx="303">
                  <c:v>78.7</c:v>
                </c:pt>
                <c:pt idx="304">
                  <c:v>78.7</c:v>
                </c:pt>
                <c:pt idx="305">
                  <c:v>78.7</c:v>
                </c:pt>
                <c:pt idx="306">
                  <c:v>78.7</c:v>
                </c:pt>
                <c:pt idx="307">
                  <c:v>78.7</c:v>
                </c:pt>
                <c:pt idx="308">
                  <c:v>78.7</c:v>
                </c:pt>
                <c:pt idx="309">
                  <c:v>78.7</c:v>
                </c:pt>
                <c:pt idx="310">
                  <c:v>78.7</c:v>
                </c:pt>
                <c:pt idx="311">
                  <c:v>78.7</c:v>
                </c:pt>
                <c:pt idx="312">
                  <c:v>78.7</c:v>
                </c:pt>
                <c:pt idx="313">
                  <c:v>78.7</c:v>
                </c:pt>
                <c:pt idx="314">
                  <c:v>78.7</c:v>
                </c:pt>
                <c:pt idx="315">
                  <c:v>78.7</c:v>
                </c:pt>
                <c:pt idx="316">
                  <c:v>78.7</c:v>
                </c:pt>
                <c:pt idx="317">
                  <c:v>78.7</c:v>
                </c:pt>
                <c:pt idx="318">
                  <c:v>78.7</c:v>
                </c:pt>
                <c:pt idx="319">
                  <c:v>78.7</c:v>
                </c:pt>
                <c:pt idx="320">
                  <c:v>78.7</c:v>
                </c:pt>
                <c:pt idx="321">
                  <c:v>78.7</c:v>
                </c:pt>
                <c:pt idx="322">
                  <c:v>78.7</c:v>
                </c:pt>
                <c:pt idx="323">
                  <c:v>78.7</c:v>
                </c:pt>
                <c:pt idx="324">
                  <c:v>78.7</c:v>
                </c:pt>
                <c:pt idx="325">
                  <c:v>78.7</c:v>
                </c:pt>
                <c:pt idx="326">
                  <c:v>78.7</c:v>
                </c:pt>
                <c:pt idx="327">
                  <c:v>78.7</c:v>
                </c:pt>
                <c:pt idx="328">
                  <c:v>78.7</c:v>
                </c:pt>
                <c:pt idx="329">
                  <c:v>78.7</c:v>
                </c:pt>
                <c:pt idx="330">
                  <c:v>78.7</c:v>
                </c:pt>
                <c:pt idx="331">
                  <c:v>78.7</c:v>
                </c:pt>
                <c:pt idx="332">
                  <c:v>75</c:v>
                </c:pt>
                <c:pt idx="333">
                  <c:v>75</c:v>
                </c:pt>
                <c:pt idx="334">
                  <c:v>75</c:v>
                </c:pt>
                <c:pt idx="335">
                  <c:v>75</c:v>
                </c:pt>
                <c:pt idx="336">
                  <c:v>75</c:v>
                </c:pt>
                <c:pt idx="337">
                  <c:v>75</c:v>
                </c:pt>
                <c:pt idx="338">
                  <c:v>75</c:v>
                </c:pt>
                <c:pt idx="339">
                  <c:v>75</c:v>
                </c:pt>
                <c:pt idx="340">
                  <c:v>75</c:v>
                </c:pt>
                <c:pt idx="341">
                  <c:v>75</c:v>
                </c:pt>
                <c:pt idx="342">
                  <c:v>75</c:v>
                </c:pt>
                <c:pt idx="343">
                  <c:v>75</c:v>
                </c:pt>
                <c:pt idx="344">
                  <c:v>75</c:v>
                </c:pt>
                <c:pt idx="345">
                  <c:v>75</c:v>
                </c:pt>
                <c:pt idx="346">
                  <c:v>75</c:v>
                </c:pt>
                <c:pt idx="347">
                  <c:v>75</c:v>
                </c:pt>
                <c:pt idx="348">
                  <c:v>75</c:v>
                </c:pt>
                <c:pt idx="349">
                  <c:v>63.89</c:v>
                </c:pt>
                <c:pt idx="350">
                  <c:v>63.89</c:v>
                </c:pt>
                <c:pt idx="351">
                  <c:v>63.89</c:v>
                </c:pt>
                <c:pt idx="352">
                  <c:v>63.89</c:v>
                </c:pt>
                <c:pt idx="353">
                  <c:v>63.89</c:v>
                </c:pt>
                <c:pt idx="354">
                  <c:v>63.89</c:v>
                </c:pt>
                <c:pt idx="355">
                  <c:v>63.89</c:v>
                </c:pt>
                <c:pt idx="356">
                  <c:v>63.89</c:v>
                </c:pt>
                <c:pt idx="357">
                  <c:v>63.89</c:v>
                </c:pt>
                <c:pt idx="358">
                  <c:v>63.89</c:v>
                </c:pt>
                <c:pt idx="359">
                  <c:v>63.89</c:v>
                </c:pt>
                <c:pt idx="360">
                  <c:v>63.89</c:v>
                </c:pt>
                <c:pt idx="361">
                  <c:v>63.89</c:v>
                </c:pt>
                <c:pt idx="362">
                  <c:v>63.89</c:v>
                </c:pt>
                <c:pt idx="363">
                  <c:v>63.89</c:v>
                </c:pt>
                <c:pt idx="364">
                  <c:v>63.89</c:v>
                </c:pt>
                <c:pt idx="365">
                  <c:v>63.89</c:v>
                </c:pt>
                <c:pt idx="366">
                  <c:v>63.89</c:v>
                </c:pt>
                <c:pt idx="367">
                  <c:v>63.89</c:v>
                </c:pt>
                <c:pt idx="368">
                  <c:v>63.89</c:v>
                </c:pt>
                <c:pt idx="369">
                  <c:v>63.89</c:v>
                </c:pt>
                <c:pt idx="370">
                  <c:v>63.89</c:v>
                </c:pt>
                <c:pt idx="371">
                  <c:v>63.89</c:v>
                </c:pt>
                <c:pt idx="372">
                  <c:v>63.89</c:v>
                </c:pt>
                <c:pt idx="373">
                  <c:v>63.89</c:v>
                </c:pt>
                <c:pt idx="374">
                  <c:v>63.89</c:v>
                </c:pt>
                <c:pt idx="375">
                  <c:v>63.89</c:v>
                </c:pt>
                <c:pt idx="376">
                  <c:v>63.89</c:v>
                </c:pt>
                <c:pt idx="377">
                  <c:v>63.89</c:v>
                </c:pt>
                <c:pt idx="378">
                  <c:v>63.89</c:v>
                </c:pt>
                <c:pt idx="379">
                  <c:v>63.89</c:v>
                </c:pt>
                <c:pt idx="380">
                  <c:v>63.89</c:v>
                </c:pt>
                <c:pt idx="381">
                  <c:v>63.89</c:v>
                </c:pt>
                <c:pt idx="382">
                  <c:v>63.89</c:v>
                </c:pt>
                <c:pt idx="383">
                  <c:v>63.89</c:v>
                </c:pt>
                <c:pt idx="384">
                  <c:v>63.89</c:v>
                </c:pt>
                <c:pt idx="385">
                  <c:v>63.89</c:v>
                </c:pt>
                <c:pt idx="386">
                  <c:v>63.89</c:v>
                </c:pt>
                <c:pt idx="387">
                  <c:v>63.89</c:v>
                </c:pt>
                <c:pt idx="388">
                  <c:v>63.89</c:v>
                </c:pt>
                <c:pt idx="389">
                  <c:v>63.89</c:v>
                </c:pt>
                <c:pt idx="390">
                  <c:v>60.19</c:v>
                </c:pt>
                <c:pt idx="391">
                  <c:v>60.19</c:v>
                </c:pt>
                <c:pt idx="392">
                  <c:v>60.19</c:v>
                </c:pt>
                <c:pt idx="393">
                  <c:v>60.19</c:v>
                </c:pt>
                <c:pt idx="394">
                  <c:v>60.19</c:v>
                </c:pt>
                <c:pt idx="395">
                  <c:v>60.19</c:v>
                </c:pt>
                <c:pt idx="396">
                  <c:v>60.19</c:v>
                </c:pt>
                <c:pt idx="397">
                  <c:v>60.19</c:v>
                </c:pt>
                <c:pt idx="398">
                  <c:v>60.19</c:v>
                </c:pt>
                <c:pt idx="399">
                  <c:v>60.19</c:v>
                </c:pt>
                <c:pt idx="400">
                  <c:v>60.19</c:v>
                </c:pt>
                <c:pt idx="401">
                  <c:v>60.19</c:v>
                </c:pt>
                <c:pt idx="402">
                  <c:v>60.19</c:v>
                </c:pt>
                <c:pt idx="403">
                  <c:v>60.19</c:v>
                </c:pt>
                <c:pt idx="404">
                  <c:v>60.19</c:v>
                </c:pt>
                <c:pt idx="405">
                  <c:v>60.19</c:v>
                </c:pt>
                <c:pt idx="406">
                  <c:v>60.19</c:v>
                </c:pt>
                <c:pt idx="407">
                  <c:v>60.19</c:v>
                </c:pt>
                <c:pt idx="408">
                  <c:v>60.19</c:v>
                </c:pt>
                <c:pt idx="409">
                  <c:v>60.19</c:v>
                </c:pt>
                <c:pt idx="410">
                  <c:v>60.19</c:v>
                </c:pt>
                <c:pt idx="411">
                  <c:v>60.19</c:v>
                </c:pt>
                <c:pt idx="412">
                  <c:v>60.19</c:v>
                </c:pt>
                <c:pt idx="413">
                  <c:v>60.19</c:v>
                </c:pt>
                <c:pt idx="414">
                  <c:v>60.19</c:v>
                </c:pt>
                <c:pt idx="415">
                  <c:v>60.19</c:v>
                </c:pt>
                <c:pt idx="416">
                  <c:v>60.19</c:v>
                </c:pt>
                <c:pt idx="417">
                  <c:v>60.19</c:v>
                </c:pt>
                <c:pt idx="418">
                  <c:v>60.19</c:v>
                </c:pt>
                <c:pt idx="419">
                  <c:v>60.19</c:v>
                </c:pt>
                <c:pt idx="420">
                  <c:v>60.19</c:v>
                </c:pt>
                <c:pt idx="421">
                  <c:v>60.19</c:v>
                </c:pt>
                <c:pt idx="422">
                  <c:v>70.37</c:v>
                </c:pt>
                <c:pt idx="423">
                  <c:v>70.37</c:v>
                </c:pt>
                <c:pt idx="424">
                  <c:v>70.37</c:v>
                </c:pt>
                <c:pt idx="425">
                  <c:v>70.37</c:v>
                </c:pt>
                <c:pt idx="426">
                  <c:v>60.19</c:v>
                </c:pt>
                <c:pt idx="427">
                  <c:v>60.19</c:v>
                </c:pt>
                <c:pt idx="428">
                  <c:v>60.19</c:v>
                </c:pt>
                <c:pt idx="429">
                  <c:v>70.37</c:v>
                </c:pt>
                <c:pt idx="430">
                  <c:v>70.37</c:v>
                </c:pt>
                <c:pt idx="431">
                  <c:v>70.37</c:v>
                </c:pt>
                <c:pt idx="432">
                  <c:v>70.37</c:v>
                </c:pt>
                <c:pt idx="433">
                  <c:v>62.04</c:v>
                </c:pt>
                <c:pt idx="434">
                  <c:v>62.04</c:v>
                </c:pt>
                <c:pt idx="435">
                  <c:v>62.04</c:v>
                </c:pt>
                <c:pt idx="436">
                  <c:v>62.04</c:v>
                </c:pt>
                <c:pt idx="437">
                  <c:v>70.37</c:v>
                </c:pt>
                <c:pt idx="438">
                  <c:v>70.37</c:v>
                </c:pt>
                <c:pt idx="439">
                  <c:v>62.04</c:v>
                </c:pt>
                <c:pt idx="440">
                  <c:v>62.04</c:v>
                </c:pt>
                <c:pt idx="441" formatCode="0">
                  <c:v>62.04</c:v>
                </c:pt>
                <c:pt idx="442" formatCode="0">
                  <c:v>62.04</c:v>
                </c:pt>
                <c:pt idx="443" formatCode="0">
                  <c:v>70.37</c:v>
                </c:pt>
                <c:pt idx="444" formatCode="0">
                  <c:v>70.37</c:v>
                </c:pt>
                <c:pt idx="445" formatCode="0">
                  <c:v>70.37</c:v>
                </c:pt>
                <c:pt idx="446" formatCode="0">
                  <c:v>70.37</c:v>
                </c:pt>
                <c:pt idx="447" formatCode="0">
                  <c:v>70.37</c:v>
                </c:pt>
                <c:pt idx="448" formatCode="0">
                  <c:v>70.37</c:v>
                </c:pt>
                <c:pt idx="449" formatCode="0">
                  <c:v>70.37</c:v>
                </c:pt>
                <c:pt idx="450" formatCode="0">
                  <c:v>68.52</c:v>
                </c:pt>
                <c:pt idx="451" formatCode="0">
                  <c:v>68.52</c:v>
                </c:pt>
                <c:pt idx="452" formatCode="0">
                  <c:v>68.52</c:v>
                </c:pt>
                <c:pt idx="453" formatCode="0">
                  <c:v>68.52</c:v>
                </c:pt>
                <c:pt idx="454" formatCode="0">
                  <c:v>68.52</c:v>
                </c:pt>
                <c:pt idx="455" formatCode="0">
                  <c:v>68.52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1CD-6612-4DD7-88A1-58369162C279}"/>
            </c:ext>
          </c:extLst>
        </c:ser>
        <c:ser>
          <c:idx val="11"/>
          <c:order val="9"/>
          <c:tx>
            <c:strRef>
              <c:f>stringency_index!$B$203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451"/>
              <c:layout>
                <c:manualLayout>
                  <c:x val="8.9635849069697598E-3"/>
                  <c:y val="-3.5735171427995295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CE-6612-4DD7-88A1-58369162C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stringency_index!$C$1:$QP$1</c:f>
              <c:numCache>
                <c:formatCode>d\-mmm\-yy</c:formatCode>
                <c:ptCount val="45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</c:numCache>
            </c:numRef>
          </c:cat>
          <c:val>
            <c:numRef>
              <c:f>stringency_index!$C$203:$QP$203</c:f>
              <c:numCache>
                <c:formatCode>General</c:formatCode>
                <c:ptCount val="4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5.56</c:v>
                </c:pt>
                <c:pt idx="20">
                  <c:v>5.56</c:v>
                </c:pt>
                <c:pt idx="21">
                  <c:v>5.56</c:v>
                </c:pt>
                <c:pt idx="22">
                  <c:v>5.56</c:v>
                </c:pt>
                <c:pt idx="23">
                  <c:v>5.56</c:v>
                </c:pt>
                <c:pt idx="24">
                  <c:v>5.56</c:v>
                </c:pt>
                <c:pt idx="25">
                  <c:v>5.56</c:v>
                </c:pt>
                <c:pt idx="26">
                  <c:v>5.56</c:v>
                </c:pt>
                <c:pt idx="27">
                  <c:v>5.56</c:v>
                </c:pt>
                <c:pt idx="28">
                  <c:v>5.56</c:v>
                </c:pt>
                <c:pt idx="29">
                  <c:v>5.56</c:v>
                </c:pt>
                <c:pt idx="30">
                  <c:v>8.33</c:v>
                </c:pt>
                <c:pt idx="31">
                  <c:v>8.33</c:v>
                </c:pt>
                <c:pt idx="32">
                  <c:v>11.11</c:v>
                </c:pt>
                <c:pt idx="33">
                  <c:v>11.11</c:v>
                </c:pt>
                <c:pt idx="34">
                  <c:v>11.11</c:v>
                </c:pt>
                <c:pt idx="35">
                  <c:v>11.11</c:v>
                </c:pt>
                <c:pt idx="36">
                  <c:v>11.11</c:v>
                </c:pt>
                <c:pt idx="37">
                  <c:v>11.11</c:v>
                </c:pt>
                <c:pt idx="38">
                  <c:v>11.11</c:v>
                </c:pt>
                <c:pt idx="39">
                  <c:v>11.11</c:v>
                </c:pt>
                <c:pt idx="40">
                  <c:v>11.11</c:v>
                </c:pt>
                <c:pt idx="41">
                  <c:v>11.11</c:v>
                </c:pt>
                <c:pt idx="42">
                  <c:v>11.11</c:v>
                </c:pt>
                <c:pt idx="43">
                  <c:v>11.11</c:v>
                </c:pt>
                <c:pt idx="44">
                  <c:v>11.11</c:v>
                </c:pt>
                <c:pt idx="45">
                  <c:v>11.11</c:v>
                </c:pt>
                <c:pt idx="46">
                  <c:v>11.11</c:v>
                </c:pt>
                <c:pt idx="47">
                  <c:v>11.11</c:v>
                </c:pt>
                <c:pt idx="48">
                  <c:v>11.11</c:v>
                </c:pt>
                <c:pt idx="49">
                  <c:v>11.11</c:v>
                </c:pt>
                <c:pt idx="50">
                  <c:v>11.11</c:v>
                </c:pt>
                <c:pt idx="51">
                  <c:v>11.11</c:v>
                </c:pt>
                <c:pt idx="52">
                  <c:v>11.11</c:v>
                </c:pt>
                <c:pt idx="53">
                  <c:v>11.11</c:v>
                </c:pt>
                <c:pt idx="54">
                  <c:v>11.11</c:v>
                </c:pt>
                <c:pt idx="55">
                  <c:v>11.11</c:v>
                </c:pt>
                <c:pt idx="56">
                  <c:v>11.11</c:v>
                </c:pt>
                <c:pt idx="57">
                  <c:v>11.11</c:v>
                </c:pt>
                <c:pt idx="58">
                  <c:v>11.11</c:v>
                </c:pt>
                <c:pt idx="59">
                  <c:v>11.11</c:v>
                </c:pt>
                <c:pt idx="60">
                  <c:v>11.11</c:v>
                </c:pt>
                <c:pt idx="61">
                  <c:v>11.11</c:v>
                </c:pt>
                <c:pt idx="62">
                  <c:v>11.11</c:v>
                </c:pt>
                <c:pt idx="63">
                  <c:v>11.11</c:v>
                </c:pt>
                <c:pt idx="64">
                  <c:v>11.11</c:v>
                </c:pt>
                <c:pt idx="65">
                  <c:v>11.11</c:v>
                </c:pt>
                <c:pt idx="66">
                  <c:v>11.11</c:v>
                </c:pt>
                <c:pt idx="67">
                  <c:v>11.11</c:v>
                </c:pt>
                <c:pt idx="68">
                  <c:v>11.11</c:v>
                </c:pt>
                <c:pt idx="69">
                  <c:v>11.11</c:v>
                </c:pt>
                <c:pt idx="70">
                  <c:v>11.11</c:v>
                </c:pt>
                <c:pt idx="71">
                  <c:v>11.11</c:v>
                </c:pt>
                <c:pt idx="72">
                  <c:v>12.96</c:v>
                </c:pt>
                <c:pt idx="73">
                  <c:v>12.96</c:v>
                </c:pt>
                <c:pt idx="74">
                  <c:v>12.96</c:v>
                </c:pt>
                <c:pt idx="75">
                  <c:v>16.670000000000002</c:v>
                </c:pt>
                <c:pt idx="76">
                  <c:v>22.22</c:v>
                </c:pt>
                <c:pt idx="77">
                  <c:v>31.48</c:v>
                </c:pt>
                <c:pt idx="78">
                  <c:v>31.48</c:v>
                </c:pt>
                <c:pt idx="79">
                  <c:v>37.04</c:v>
                </c:pt>
                <c:pt idx="80">
                  <c:v>47.22</c:v>
                </c:pt>
                <c:pt idx="81">
                  <c:v>62.04</c:v>
                </c:pt>
                <c:pt idx="82">
                  <c:v>78.239999999999995</c:v>
                </c:pt>
                <c:pt idx="83">
                  <c:v>79.63</c:v>
                </c:pt>
                <c:pt idx="84">
                  <c:v>79.63</c:v>
                </c:pt>
                <c:pt idx="85">
                  <c:v>79.63</c:v>
                </c:pt>
                <c:pt idx="86">
                  <c:v>79.63</c:v>
                </c:pt>
                <c:pt idx="87">
                  <c:v>79.63</c:v>
                </c:pt>
                <c:pt idx="88">
                  <c:v>79.63</c:v>
                </c:pt>
                <c:pt idx="89">
                  <c:v>79.63</c:v>
                </c:pt>
                <c:pt idx="90">
                  <c:v>79.63</c:v>
                </c:pt>
                <c:pt idx="91">
                  <c:v>79.63</c:v>
                </c:pt>
                <c:pt idx="92">
                  <c:v>79.63</c:v>
                </c:pt>
                <c:pt idx="93">
                  <c:v>79.63</c:v>
                </c:pt>
                <c:pt idx="94">
                  <c:v>79.63</c:v>
                </c:pt>
                <c:pt idx="95">
                  <c:v>79.63</c:v>
                </c:pt>
                <c:pt idx="96">
                  <c:v>79.63</c:v>
                </c:pt>
                <c:pt idx="97">
                  <c:v>79.63</c:v>
                </c:pt>
                <c:pt idx="98">
                  <c:v>79.63</c:v>
                </c:pt>
                <c:pt idx="99">
                  <c:v>79.63</c:v>
                </c:pt>
                <c:pt idx="100">
                  <c:v>79.63</c:v>
                </c:pt>
                <c:pt idx="101">
                  <c:v>79.63</c:v>
                </c:pt>
                <c:pt idx="102">
                  <c:v>79.63</c:v>
                </c:pt>
                <c:pt idx="103">
                  <c:v>79.63</c:v>
                </c:pt>
                <c:pt idx="104">
                  <c:v>79.63</c:v>
                </c:pt>
                <c:pt idx="105">
                  <c:v>79.63</c:v>
                </c:pt>
                <c:pt idx="106">
                  <c:v>79.63</c:v>
                </c:pt>
                <c:pt idx="107">
                  <c:v>79.63</c:v>
                </c:pt>
                <c:pt idx="108">
                  <c:v>79.63</c:v>
                </c:pt>
                <c:pt idx="109">
                  <c:v>79.63</c:v>
                </c:pt>
                <c:pt idx="110">
                  <c:v>79.63</c:v>
                </c:pt>
                <c:pt idx="111">
                  <c:v>79.63</c:v>
                </c:pt>
                <c:pt idx="112">
                  <c:v>79.63</c:v>
                </c:pt>
                <c:pt idx="113">
                  <c:v>79.63</c:v>
                </c:pt>
                <c:pt idx="114">
                  <c:v>79.63</c:v>
                </c:pt>
                <c:pt idx="115">
                  <c:v>79.63</c:v>
                </c:pt>
                <c:pt idx="116">
                  <c:v>79.63</c:v>
                </c:pt>
                <c:pt idx="117">
                  <c:v>79.63</c:v>
                </c:pt>
                <c:pt idx="118">
                  <c:v>79.63</c:v>
                </c:pt>
                <c:pt idx="119">
                  <c:v>79.63</c:v>
                </c:pt>
                <c:pt idx="120">
                  <c:v>79.63</c:v>
                </c:pt>
                <c:pt idx="121">
                  <c:v>79.63</c:v>
                </c:pt>
                <c:pt idx="122">
                  <c:v>79.63</c:v>
                </c:pt>
                <c:pt idx="123">
                  <c:v>79.63</c:v>
                </c:pt>
                <c:pt idx="124">
                  <c:v>79.63</c:v>
                </c:pt>
                <c:pt idx="125">
                  <c:v>79.63</c:v>
                </c:pt>
                <c:pt idx="126">
                  <c:v>79.63</c:v>
                </c:pt>
                <c:pt idx="127">
                  <c:v>79.63</c:v>
                </c:pt>
                <c:pt idx="128">
                  <c:v>79.63</c:v>
                </c:pt>
                <c:pt idx="129">
                  <c:v>79.63</c:v>
                </c:pt>
                <c:pt idx="130">
                  <c:v>79.63</c:v>
                </c:pt>
                <c:pt idx="131">
                  <c:v>77.78</c:v>
                </c:pt>
                <c:pt idx="132">
                  <c:v>77.78</c:v>
                </c:pt>
                <c:pt idx="133">
                  <c:v>71.3</c:v>
                </c:pt>
                <c:pt idx="134">
                  <c:v>71.3</c:v>
                </c:pt>
                <c:pt idx="135">
                  <c:v>71.3</c:v>
                </c:pt>
                <c:pt idx="136">
                  <c:v>71.3</c:v>
                </c:pt>
                <c:pt idx="137">
                  <c:v>71.3</c:v>
                </c:pt>
                <c:pt idx="138">
                  <c:v>71.3</c:v>
                </c:pt>
                <c:pt idx="139">
                  <c:v>71.3</c:v>
                </c:pt>
                <c:pt idx="140">
                  <c:v>71.3</c:v>
                </c:pt>
                <c:pt idx="141">
                  <c:v>71.3</c:v>
                </c:pt>
                <c:pt idx="142">
                  <c:v>71.3</c:v>
                </c:pt>
                <c:pt idx="143">
                  <c:v>71.3</c:v>
                </c:pt>
                <c:pt idx="144">
                  <c:v>71.3</c:v>
                </c:pt>
                <c:pt idx="145">
                  <c:v>71.3</c:v>
                </c:pt>
                <c:pt idx="146">
                  <c:v>71.3</c:v>
                </c:pt>
                <c:pt idx="147">
                  <c:v>71.3</c:v>
                </c:pt>
                <c:pt idx="148">
                  <c:v>71.3</c:v>
                </c:pt>
                <c:pt idx="149">
                  <c:v>69.44</c:v>
                </c:pt>
                <c:pt idx="150">
                  <c:v>69.44</c:v>
                </c:pt>
                <c:pt idx="151">
                  <c:v>69.44</c:v>
                </c:pt>
                <c:pt idx="152">
                  <c:v>67.59</c:v>
                </c:pt>
                <c:pt idx="153">
                  <c:v>67.59</c:v>
                </c:pt>
                <c:pt idx="154">
                  <c:v>67.59</c:v>
                </c:pt>
                <c:pt idx="155">
                  <c:v>67.59</c:v>
                </c:pt>
                <c:pt idx="156">
                  <c:v>67.59</c:v>
                </c:pt>
                <c:pt idx="157">
                  <c:v>67.59</c:v>
                </c:pt>
                <c:pt idx="158">
                  <c:v>67.59</c:v>
                </c:pt>
                <c:pt idx="159">
                  <c:v>73.150000000000006</c:v>
                </c:pt>
                <c:pt idx="160">
                  <c:v>73.150000000000006</c:v>
                </c:pt>
                <c:pt idx="161">
                  <c:v>73.150000000000006</c:v>
                </c:pt>
                <c:pt idx="162">
                  <c:v>73.150000000000006</c:v>
                </c:pt>
                <c:pt idx="163">
                  <c:v>73.150000000000006</c:v>
                </c:pt>
                <c:pt idx="164">
                  <c:v>73.150000000000006</c:v>
                </c:pt>
                <c:pt idx="165">
                  <c:v>73.150000000000006</c:v>
                </c:pt>
                <c:pt idx="166">
                  <c:v>71.3</c:v>
                </c:pt>
                <c:pt idx="167">
                  <c:v>71.3</c:v>
                </c:pt>
                <c:pt idx="168">
                  <c:v>71.3</c:v>
                </c:pt>
                <c:pt idx="169">
                  <c:v>71.3</c:v>
                </c:pt>
                <c:pt idx="170">
                  <c:v>71.3</c:v>
                </c:pt>
                <c:pt idx="171">
                  <c:v>71.3</c:v>
                </c:pt>
                <c:pt idx="172">
                  <c:v>71.3</c:v>
                </c:pt>
                <c:pt idx="173">
                  <c:v>71.3</c:v>
                </c:pt>
                <c:pt idx="174">
                  <c:v>71.3</c:v>
                </c:pt>
                <c:pt idx="175">
                  <c:v>71.3</c:v>
                </c:pt>
                <c:pt idx="176">
                  <c:v>71.3</c:v>
                </c:pt>
                <c:pt idx="177">
                  <c:v>71.3</c:v>
                </c:pt>
                <c:pt idx="178">
                  <c:v>71.3</c:v>
                </c:pt>
                <c:pt idx="179">
                  <c:v>71.3</c:v>
                </c:pt>
                <c:pt idx="180">
                  <c:v>71.3</c:v>
                </c:pt>
                <c:pt idx="181">
                  <c:v>71.3</c:v>
                </c:pt>
                <c:pt idx="182">
                  <c:v>71.3</c:v>
                </c:pt>
                <c:pt idx="183">
                  <c:v>71.3</c:v>
                </c:pt>
                <c:pt idx="184">
                  <c:v>71.3</c:v>
                </c:pt>
                <c:pt idx="185">
                  <c:v>69.91</c:v>
                </c:pt>
                <c:pt idx="186">
                  <c:v>69.91</c:v>
                </c:pt>
                <c:pt idx="187">
                  <c:v>64.349999999999994</c:v>
                </c:pt>
                <c:pt idx="188">
                  <c:v>64.349999999999994</c:v>
                </c:pt>
                <c:pt idx="189">
                  <c:v>64.349999999999994</c:v>
                </c:pt>
                <c:pt idx="190">
                  <c:v>64.349999999999994</c:v>
                </c:pt>
                <c:pt idx="191">
                  <c:v>64.349999999999994</c:v>
                </c:pt>
                <c:pt idx="192">
                  <c:v>64.349999999999994</c:v>
                </c:pt>
                <c:pt idx="193">
                  <c:v>64.349999999999994</c:v>
                </c:pt>
                <c:pt idx="194">
                  <c:v>64.349999999999994</c:v>
                </c:pt>
                <c:pt idx="195">
                  <c:v>64.349999999999994</c:v>
                </c:pt>
                <c:pt idx="196">
                  <c:v>64.349999999999994</c:v>
                </c:pt>
                <c:pt idx="197">
                  <c:v>64.349999999999994</c:v>
                </c:pt>
                <c:pt idx="198">
                  <c:v>64.349999999999994</c:v>
                </c:pt>
                <c:pt idx="199">
                  <c:v>64.349999999999994</c:v>
                </c:pt>
                <c:pt idx="200">
                  <c:v>64.349999999999994</c:v>
                </c:pt>
                <c:pt idx="201">
                  <c:v>64.349999999999994</c:v>
                </c:pt>
                <c:pt idx="202">
                  <c:v>64.349999999999994</c:v>
                </c:pt>
                <c:pt idx="203">
                  <c:v>64.349999999999994</c:v>
                </c:pt>
                <c:pt idx="204">
                  <c:v>64.349999999999994</c:v>
                </c:pt>
                <c:pt idx="205">
                  <c:v>64.349999999999994</c:v>
                </c:pt>
                <c:pt idx="206">
                  <c:v>64.349999999999994</c:v>
                </c:pt>
                <c:pt idx="207">
                  <c:v>64.349999999999994</c:v>
                </c:pt>
                <c:pt idx="208">
                  <c:v>64.349999999999994</c:v>
                </c:pt>
                <c:pt idx="209">
                  <c:v>64.349999999999994</c:v>
                </c:pt>
                <c:pt idx="210">
                  <c:v>64.349999999999994</c:v>
                </c:pt>
                <c:pt idx="211">
                  <c:v>64.349999999999994</c:v>
                </c:pt>
                <c:pt idx="212">
                  <c:v>64.349999999999994</c:v>
                </c:pt>
                <c:pt idx="213">
                  <c:v>69.91</c:v>
                </c:pt>
                <c:pt idx="214">
                  <c:v>69.91</c:v>
                </c:pt>
                <c:pt idx="215">
                  <c:v>69.91</c:v>
                </c:pt>
                <c:pt idx="216">
                  <c:v>69.91</c:v>
                </c:pt>
                <c:pt idx="217">
                  <c:v>69.91</c:v>
                </c:pt>
                <c:pt idx="218">
                  <c:v>69.91</c:v>
                </c:pt>
                <c:pt idx="219">
                  <c:v>69.91</c:v>
                </c:pt>
                <c:pt idx="220">
                  <c:v>69.91</c:v>
                </c:pt>
                <c:pt idx="221">
                  <c:v>69.91</c:v>
                </c:pt>
                <c:pt idx="222">
                  <c:v>69.91</c:v>
                </c:pt>
                <c:pt idx="223">
                  <c:v>69.91</c:v>
                </c:pt>
                <c:pt idx="224">
                  <c:v>69.91</c:v>
                </c:pt>
                <c:pt idx="225">
                  <c:v>66.2</c:v>
                </c:pt>
                <c:pt idx="226">
                  <c:v>66.2</c:v>
                </c:pt>
                <c:pt idx="227">
                  <c:v>66.2</c:v>
                </c:pt>
                <c:pt idx="228">
                  <c:v>66.2</c:v>
                </c:pt>
                <c:pt idx="229">
                  <c:v>66.2</c:v>
                </c:pt>
                <c:pt idx="230">
                  <c:v>66.2</c:v>
                </c:pt>
                <c:pt idx="231">
                  <c:v>66.2</c:v>
                </c:pt>
                <c:pt idx="232">
                  <c:v>66.2</c:v>
                </c:pt>
                <c:pt idx="233">
                  <c:v>66.2</c:v>
                </c:pt>
                <c:pt idx="234">
                  <c:v>66.2</c:v>
                </c:pt>
                <c:pt idx="235">
                  <c:v>66.2</c:v>
                </c:pt>
                <c:pt idx="236">
                  <c:v>66.2</c:v>
                </c:pt>
                <c:pt idx="237">
                  <c:v>66.2</c:v>
                </c:pt>
                <c:pt idx="238">
                  <c:v>66.2</c:v>
                </c:pt>
                <c:pt idx="239">
                  <c:v>66.2</c:v>
                </c:pt>
                <c:pt idx="240">
                  <c:v>66.2</c:v>
                </c:pt>
                <c:pt idx="241">
                  <c:v>66.2</c:v>
                </c:pt>
                <c:pt idx="242">
                  <c:v>66.2</c:v>
                </c:pt>
                <c:pt idx="243">
                  <c:v>66.2</c:v>
                </c:pt>
                <c:pt idx="244">
                  <c:v>64.349999999999994</c:v>
                </c:pt>
                <c:pt idx="245">
                  <c:v>64.349999999999994</c:v>
                </c:pt>
                <c:pt idx="246">
                  <c:v>64.349999999999994</c:v>
                </c:pt>
                <c:pt idx="247">
                  <c:v>64.349999999999994</c:v>
                </c:pt>
                <c:pt idx="248">
                  <c:v>64.349999999999994</c:v>
                </c:pt>
                <c:pt idx="249">
                  <c:v>64.349999999999994</c:v>
                </c:pt>
                <c:pt idx="250">
                  <c:v>64.349999999999994</c:v>
                </c:pt>
                <c:pt idx="251">
                  <c:v>64.349999999999994</c:v>
                </c:pt>
                <c:pt idx="252">
                  <c:v>64.349999999999994</c:v>
                </c:pt>
                <c:pt idx="253">
                  <c:v>64.349999999999994</c:v>
                </c:pt>
                <c:pt idx="254">
                  <c:v>64.349999999999994</c:v>
                </c:pt>
                <c:pt idx="255">
                  <c:v>64.349999999999994</c:v>
                </c:pt>
                <c:pt idx="256">
                  <c:v>64.349999999999994</c:v>
                </c:pt>
                <c:pt idx="257">
                  <c:v>65.739999999999995</c:v>
                </c:pt>
                <c:pt idx="258">
                  <c:v>65.739999999999995</c:v>
                </c:pt>
                <c:pt idx="259">
                  <c:v>65.739999999999995</c:v>
                </c:pt>
                <c:pt idx="260">
                  <c:v>65.739999999999995</c:v>
                </c:pt>
                <c:pt idx="261">
                  <c:v>65.739999999999995</c:v>
                </c:pt>
                <c:pt idx="262">
                  <c:v>65.739999999999995</c:v>
                </c:pt>
                <c:pt idx="263">
                  <c:v>65.739999999999995</c:v>
                </c:pt>
                <c:pt idx="264">
                  <c:v>65.739999999999995</c:v>
                </c:pt>
                <c:pt idx="265">
                  <c:v>65.739999999999995</c:v>
                </c:pt>
                <c:pt idx="266">
                  <c:v>65.739999999999995</c:v>
                </c:pt>
                <c:pt idx="267">
                  <c:v>67.59</c:v>
                </c:pt>
                <c:pt idx="268">
                  <c:v>67.59</c:v>
                </c:pt>
                <c:pt idx="269">
                  <c:v>67.59</c:v>
                </c:pt>
                <c:pt idx="270">
                  <c:v>67.59</c:v>
                </c:pt>
                <c:pt idx="271">
                  <c:v>67.59</c:v>
                </c:pt>
                <c:pt idx="272">
                  <c:v>67.59</c:v>
                </c:pt>
                <c:pt idx="273">
                  <c:v>67.59</c:v>
                </c:pt>
                <c:pt idx="274">
                  <c:v>67.59</c:v>
                </c:pt>
                <c:pt idx="275">
                  <c:v>67.59</c:v>
                </c:pt>
                <c:pt idx="276">
                  <c:v>67.59</c:v>
                </c:pt>
                <c:pt idx="277">
                  <c:v>67.59</c:v>
                </c:pt>
                <c:pt idx="278">
                  <c:v>67.59</c:v>
                </c:pt>
                <c:pt idx="279">
                  <c:v>67.59</c:v>
                </c:pt>
                <c:pt idx="280">
                  <c:v>67.59</c:v>
                </c:pt>
                <c:pt idx="281">
                  <c:v>67.59</c:v>
                </c:pt>
                <c:pt idx="282">
                  <c:v>67.59</c:v>
                </c:pt>
                <c:pt idx="283">
                  <c:v>67.59</c:v>
                </c:pt>
                <c:pt idx="284">
                  <c:v>67.59</c:v>
                </c:pt>
                <c:pt idx="285">
                  <c:v>60.19</c:v>
                </c:pt>
                <c:pt idx="286">
                  <c:v>60.19</c:v>
                </c:pt>
                <c:pt idx="287">
                  <c:v>60.19</c:v>
                </c:pt>
                <c:pt idx="288">
                  <c:v>60.19</c:v>
                </c:pt>
                <c:pt idx="289">
                  <c:v>60.19</c:v>
                </c:pt>
                <c:pt idx="290">
                  <c:v>60.19</c:v>
                </c:pt>
                <c:pt idx="291">
                  <c:v>60.19</c:v>
                </c:pt>
                <c:pt idx="292">
                  <c:v>65.739999999999995</c:v>
                </c:pt>
                <c:pt idx="293">
                  <c:v>65.739999999999995</c:v>
                </c:pt>
                <c:pt idx="294">
                  <c:v>65.739999999999995</c:v>
                </c:pt>
                <c:pt idx="295">
                  <c:v>67.59</c:v>
                </c:pt>
                <c:pt idx="296">
                  <c:v>75</c:v>
                </c:pt>
                <c:pt idx="297">
                  <c:v>75</c:v>
                </c:pt>
                <c:pt idx="298">
                  <c:v>75</c:v>
                </c:pt>
                <c:pt idx="299">
                  <c:v>75</c:v>
                </c:pt>
                <c:pt idx="300">
                  <c:v>75</c:v>
                </c:pt>
                <c:pt idx="301">
                  <c:v>75</c:v>
                </c:pt>
                <c:pt idx="302">
                  <c:v>75</c:v>
                </c:pt>
                <c:pt idx="303">
                  <c:v>75</c:v>
                </c:pt>
                <c:pt idx="304">
                  <c:v>75</c:v>
                </c:pt>
                <c:pt idx="305">
                  <c:v>75</c:v>
                </c:pt>
                <c:pt idx="306">
                  <c:v>75</c:v>
                </c:pt>
                <c:pt idx="307">
                  <c:v>75</c:v>
                </c:pt>
                <c:pt idx="308">
                  <c:v>75</c:v>
                </c:pt>
                <c:pt idx="309">
                  <c:v>75</c:v>
                </c:pt>
                <c:pt idx="310">
                  <c:v>72.22</c:v>
                </c:pt>
                <c:pt idx="311">
                  <c:v>72.22</c:v>
                </c:pt>
                <c:pt idx="312">
                  <c:v>72.22</c:v>
                </c:pt>
                <c:pt idx="313">
                  <c:v>66.67</c:v>
                </c:pt>
                <c:pt idx="314">
                  <c:v>64.81</c:v>
                </c:pt>
                <c:pt idx="315">
                  <c:v>64.81</c:v>
                </c:pt>
                <c:pt idx="316">
                  <c:v>64.81</c:v>
                </c:pt>
                <c:pt idx="317">
                  <c:v>64.81</c:v>
                </c:pt>
                <c:pt idx="318">
                  <c:v>64.81</c:v>
                </c:pt>
                <c:pt idx="319">
                  <c:v>64.81</c:v>
                </c:pt>
                <c:pt idx="320">
                  <c:v>64.81</c:v>
                </c:pt>
                <c:pt idx="321">
                  <c:v>64.81</c:v>
                </c:pt>
                <c:pt idx="322">
                  <c:v>64.81</c:v>
                </c:pt>
                <c:pt idx="323">
                  <c:v>64.81</c:v>
                </c:pt>
                <c:pt idx="324">
                  <c:v>67.59</c:v>
                </c:pt>
                <c:pt idx="325">
                  <c:v>67.59</c:v>
                </c:pt>
                <c:pt idx="326">
                  <c:v>67.59</c:v>
                </c:pt>
                <c:pt idx="327">
                  <c:v>67.59</c:v>
                </c:pt>
                <c:pt idx="328">
                  <c:v>67.59</c:v>
                </c:pt>
                <c:pt idx="329">
                  <c:v>67.59</c:v>
                </c:pt>
                <c:pt idx="330">
                  <c:v>67.59</c:v>
                </c:pt>
                <c:pt idx="331">
                  <c:v>67.59</c:v>
                </c:pt>
                <c:pt idx="332">
                  <c:v>67.59</c:v>
                </c:pt>
                <c:pt idx="333">
                  <c:v>67.59</c:v>
                </c:pt>
                <c:pt idx="334">
                  <c:v>67.59</c:v>
                </c:pt>
                <c:pt idx="335">
                  <c:v>67.59</c:v>
                </c:pt>
                <c:pt idx="336">
                  <c:v>67.59</c:v>
                </c:pt>
                <c:pt idx="337">
                  <c:v>63.89</c:v>
                </c:pt>
                <c:pt idx="338">
                  <c:v>63.89</c:v>
                </c:pt>
                <c:pt idx="339">
                  <c:v>63.89</c:v>
                </c:pt>
                <c:pt idx="340">
                  <c:v>63.89</c:v>
                </c:pt>
                <c:pt idx="341">
                  <c:v>63.89</c:v>
                </c:pt>
                <c:pt idx="342">
                  <c:v>67.59</c:v>
                </c:pt>
                <c:pt idx="343">
                  <c:v>67.59</c:v>
                </c:pt>
                <c:pt idx="344">
                  <c:v>67.59</c:v>
                </c:pt>
                <c:pt idx="345">
                  <c:v>67.59</c:v>
                </c:pt>
                <c:pt idx="346">
                  <c:v>67.59</c:v>
                </c:pt>
                <c:pt idx="347">
                  <c:v>67.59</c:v>
                </c:pt>
                <c:pt idx="348">
                  <c:v>73.150000000000006</c:v>
                </c:pt>
                <c:pt idx="349">
                  <c:v>73.150000000000006</c:v>
                </c:pt>
                <c:pt idx="350">
                  <c:v>73.150000000000006</c:v>
                </c:pt>
                <c:pt idx="351">
                  <c:v>73.150000000000006</c:v>
                </c:pt>
                <c:pt idx="352">
                  <c:v>73.150000000000006</c:v>
                </c:pt>
                <c:pt idx="353">
                  <c:v>76.849999999999994</c:v>
                </c:pt>
                <c:pt idx="354">
                  <c:v>76.849999999999994</c:v>
                </c:pt>
                <c:pt idx="355">
                  <c:v>76.849999999999994</c:v>
                </c:pt>
                <c:pt idx="356">
                  <c:v>76.849999999999994</c:v>
                </c:pt>
                <c:pt idx="357">
                  <c:v>76.849999999999994</c:v>
                </c:pt>
                <c:pt idx="358">
                  <c:v>79.63</c:v>
                </c:pt>
                <c:pt idx="359">
                  <c:v>75.459999999999994</c:v>
                </c:pt>
                <c:pt idx="360">
                  <c:v>79.63</c:v>
                </c:pt>
                <c:pt idx="361">
                  <c:v>79.63</c:v>
                </c:pt>
                <c:pt idx="362">
                  <c:v>79.63</c:v>
                </c:pt>
                <c:pt idx="363">
                  <c:v>79.63</c:v>
                </c:pt>
                <c:pt idx="364">
                  <c:v>79.63</c:v>
                </c:pt>
                <c:pt idx="365">
                  <c:v>79.63</c:v>
                </c:pt>
                <c:pt idx="366">
                  <c:v>79.63</c:v>
                </c:pt>
                <c:pt idx="367">
                  <c:v>79.63</c:v>
                </c:pt>
                <c:pt idx="368">
                  <c:v>79.63</c:v>
                </c:pt>
                <c:pt idx="369">
                  <c:v>79.63</c:v>
                </c:pt>
                <c:pt idx="370">
                  <c:v>87.96</c:v>
                </c:pt>
                <c:pt idx="371">
                  <c:v>87.96</c:v>
                </c:pt>
                <c:pt idx="372">
                  <c:v>87.96</c:v>
                </c:pt>
                <c:pt idx="373">
                  <c:v>87.96</c:v>
                </c:pt>
                <c:pt idx="374">
                  <c:v>87.96</c:v>
                </c:pt>
                <c:pt idx="375">
                  <c:v>87.96</c:v>
                </c:pt>
                <c:pt idx="376">
                  <c:v>87.96</c:v>
                </c:pt>
                <c:pt idx="377">
                  <c:v>87.96</c:v>
                </c:pt>
                <c:pt idx="378">
                  <c:v>87.96</c:v>
                </c:pt>
                <c:pt idx="379">
                  <c:v>87.96</c:v>
                </c:pt>
                <c:pt idx="380">
                  <c:v>87.96</c:v>
                </c:pt>
                <c:pt idx="381">
                  <c:v>87.96</c:v>
                </c:pt>
                <c:pt idx="382">
                  <c:v>87.96</c:v>
                </c:pt>
                <c:pt idx="383">
                  <c:v>87.96</c:v>
                </c:pt>
                <c:pt idx="384">
                  <c:v>87.96</c:v>
                </c:pt>
                <c:pt idx="385">
                  <c:v>87.96</c:v>
                </c:pt>
                <c:pt idx="386">
                  <c:v>87.96</c:v>
                </c:pt>
                <c:pt idx="387">
                  <c:v>87.96</c:v>
                </c:pt>
                <c:pt idx="388">
                  <c:v>87.96</c:v>
                </c:pt>
                <c:pt idx="389">
                  <c:v>87.96</c:v>
                </c:pt>
                <c:pt idx="390">
                  <c:v>87.96</c:v>
                </c:pt>
                <c:pt idx="391">
                  <c:v>87.96</c:v>
                </c:pt>
                <c:pt idx="392">
                  <c:v>87.96</c:v>
                </c:pt>
                <c:pt idx="393">
                  <c:v>87.96</c:v>
                </c:pt>
                <c:pt idx="394">
                  <c:v>87.96</c:v>
                </c:pt>
                <c:pt idx="395">
                  <c:v>87.96</c:v>
                </c:pt>
                <c:pt idx="396">
                  <c:v>87.96</c:v>
                </c:pt>
                <c:pt idx="397">
                  <c:v>87.96</c:v>
                </c:pt>
                <c:pt idx="398">
                  <c:v>87.96</c:v>
                </c:pt>
                <c:pt idx="399">
                  <c:v>87.96</c:v>
                </c:pt>
                <c:pt idx="400">
                  <c:v>87.96</c:v>
                </c:pt>
                <c:pt idx="401">
                  <c:v>87.96</c:v>
                </c:pt>
                <c:pt idx="402">
                  <c:v>87.96</c:v>
                </c:pt>
                <c:pt idx="403">
                  <c:v>87.96</c:v>
                </c:pt>
                <c:pt idx="404">
                  <c:v>87.96</c:v>
                </c:pt>
                <c:pt idx="405">
                  <c:v>87.96</c:v>
                </c:pt>
                <c:pt idx="406">
                  <c:v>87.96</c:v>
                </c:pt>
                <c:pt idx="407">
                  <c:v>87.96</c:v>
                </c:pt>
                <c:pt idx="408">
                  <c:v>87.96</c:v>
                </c:pt>
                <c:pt idx="409">
                  <c:v>87.96</c:v>
                </c:pt>
                <c:pt idx="410">
                  <c:v>87.96</c:v>
                </c:pt>
                <c:pt idx="411">
                  <c:v>87.96</c:v>
                </c:pt>
                <c:pt idx="412">
                  <c:v>87.96</c:v>
                </c:pt>
                <c:pt idx="413">
                  <c:v>87.96</c:v>
                </c:pt>
                <c:pt idx="414">
                  <c:v>87.96</c:v>
                </c:pt>
                <c:pt idx="415">
                  <c:v>87.96</c:v>
                </c:pt>
                <c:pt idx="416">
                  <c:v>87.96</c:v>
                </c:pt>
                <c:pt idx="417">
                  <c:v>87.96</c:v>
                </c:pt>
                <c:pt idx="418">
                  <c:v>86.11</c:v>
                </c:pt>
                <c:pt idx="419">
                  <c:v>86.11</c:v>
                </c:pt>
                <c:pt idx="420">
                  <c:v>86.11</c:v>
                </c:pt>
                <c:pt idx="421">
                  <c:v>86.11</c:v>
                </c:pt>
                <c:pt idx="422">
                  <c:v>86.11</c:v>
                </c:pt>
                <c:pt idx="423">
                  <c:v>86.11</c:v>
                </c:pt>
                <c:pt idx="424">
                  <c:v>86.11</c:v>
                </c:pt>
                <c:pt idx="425">
                  <c:v>86.11</c:v>
                </c:pt>
                <c:pt idx="426">
                  <c:v>86.11</c:v>
                </c:pt>
                <c:pt idx="427">
                  <c:v>86.11</c:v>
                </c:pt>
                <c:pt idx="428">
                  <c:v>86.11</c:v>
                </c:pt>
                <c:pt idx="429">
                  <c:v>86.11</c:v>
                </c:pt>
                <c:pt idx="430">
                  <c:v>86.11</c:v>
                </c:pt>
                <c:pt idx="431">
                  <c:v>86.11</c:v>
                </c:pt>
                <c:pt idx="432">
                  <c:v>82.41</c:v>
                </c:pt>
                <c:pt idx="433">
                  <c:v>82.41</c:v>
                </c:pt>
                <c:pt idx="434">
                  <c:v>82.41</c:v>
                </c:pt>
                <c:pt idx="435">
                  <c:v>82.41</c:v>
                </c:pt>
                <c:pt idx="436">
                  <c:v>82.41</c:v>
                </c:pt>
                <c:pt idx="437">
                  <c:v>80.56</c:v>
                </c:pt>
                <c:pt idx="438">
                  <c:v>80.56</c:v>
                </c:pt>
                <c:pt idx="439">
                  <c:v>78.7</c:v>
                </c:pt>
                <c:pt idx="440">
                  <c:v>78.7</c:v>
                </c:pt>
                <c:pt idx="441" formatCode="0">
                  <c:v>78.7</c:v>
                </c:pt>
                <c:pt idx="442" formatCode="0">
                  <c:v>78.7</c:v>
                </c:pt>
                <c:pt idx="443" formatCode="0">
                  <c:v>78.7</c:v>
                </c:pt>
                <c:pt idx="444" formatCode="0">
                  <c:v>78.7</c:v>
                </c:pt>
                <c:pt idx="445" formatCode="0">
                  <c:v>78.7</c:v>
                </c:pt>
                <c:pt idx="446" formatCode="0">
                  <c:v>78.7</c:v>
                </c:pt>
                <c:pt idx="447" formatCode="0">
                  <c:v>78.7</c:v>
                </c:pt>
                <c:pt idx="448" formatCode="0">
                  <c:v>78.7</c:v>
                </c:pt>
                <c:pt idx="449" formatCode="0">
                  <c:v>78.7</c:v>
                </c:pt>
                <c:pt idx="450" formatCode="0">
                  <c:v>78.7</c:v>
                </c:pt>
                <c:pt idx="451" formatCode="0">
                  <c:v>75.930000000000007</c:v>
                </c:pt>
                <c:pt idx="452" formatCode="0">
                  <c:v>75.930000000000007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1CF-6612-4DD7-88A1-58369162C279}"/>
            </c:ext>
          </c:extLst>
        </c:ser>
        <c:ser>
          <c:idx val="13"/>
          <c:order val="10"/>
          <c:tx>
            <c:strRef>
              <c:f>stringency_index!$B$206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42"/>
              <c:layout>
                <c:manualLayout>
                  <c:x val="2.0664827445696976E-2"/>
                  <c:y val="-2.0341378749203373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D0-6612-4DD7-88A1-58369162C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stringency_index!$C$1:$QP$1</c:f>
              <c:numCache>
                <c:formatCode>d\-mmm\-yy</c:formatCode>
                <c:ptCount val="45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</c:numCache>
            </c:numRef>
          </c:cat>
          <c:val>
            <c:numRef>
              <c:f>stringency_index!$C$206:$QH$206</c:f>
              <c:numCache>
                <c:formatCode>General</c:formatCode>
                <c:ptCount val="4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2.78</c:v>
                </c:pt>
                <c:pt idx="23">
                  <c:v>2.78</c:v>
                </c:pt>
                <c:pt idx="24">
                  <c:v>2.78</c:v>
                </c:pt>
                <c:pt idx="25">
                  <c:v>2.78</c:v>
                </c:pt>
                <c:pt idx="26">
                  <c:v>2.78</c:v>
                </c:pt>
                <c:pt idx="27">
                  <c:v>2.78</c:v>
                </c:pt>
                <c:pt idx="28">
                  <c:v>2.78</c:v>
                </c:pt>
                <c:pt idx="29">
                  <c:v>8.33</c:v>
                </c:pt>
                <c:pt idx="30">
                  <c:v>19.440000000000001</c:v>
                </c:pt>
                <c:pt idx="31">
                  <c:v>19.440000000000001</c:v>
                </c:pt>
                <c:pt idx="32">
                  <c:v>19.440000000000001</c:v>
                </c:pt>
                <c:pt idx="33">
                  <c:v>19.440000000000001</c:v>
                </c:pt>
                <c:pt idx="34">
                  <c:v>19.440000000000001</c:v>
                </c:pt>
                <c:pt idx="35">
                  <c:v>19.440000000000001</c:v>
                </c:pt>
                <c:pt idx="36">
                  <c:v>19.440000000000001</c:v>
                </c:pt>
                <c:pt idx="37">
                  <c:v>19.440000000000001</c:v>
                </c:pt>
                <c:pt idx="38">
                  <c:v>19.440000000000001</c:v>
                </c:pt>
                <c:pt idx="39">
                  <c:v>19.440000000000001</c:v>
                </c:pt>
                <c:pt idx="40">
                  <c:v>19.440000000000001</c:v>
                </c:pt>
                <c:pt idx="41">
                  <c:v>19.440000000000001</c:v>
                </c:pt>
                <c:pt idx="42">
                  <c:v>19.440000000000001</c:v>
                </c:pt>
                <c:pt idx="43">
                  <c:v>19.440000000000001</c:v>
                </c:pt>
                <c:pt idx="44">
                  <c:v>19.440000000000001</c:v>
                </c:pt>
                <c:pt idx="45">
                  <c:v>19.440000000000001</c:v>
                </c:pt>
                <c:pt idx="46">
                  <c:v>19.440000000000001</c:v>
                </c:pt>
                <c:pt idx="47">
                  <c:v>19.440000000000001</c:v>
                </c:pt>
                <c:pt idx="48">
                  <c:v>19.440000000000001</c:v>
                </c:pt>
                <c:pt idx="49">
                  <c:v>19.440000000000001</c:v>
                </c:pt>
                <c:pt idx="50">
                  <c:v>19.440000000000001</c:v>
                </c:pt>
                <c:pt idx="51">
                  <c:v>27.78</c:v>
                </c:pt>
                <c:pt idx="52">
                  <c:v>37.04</c:v>
                </c:pt>
                <c:pt idx="53">
                  <c:v>69.91</c:v>
                </c:pt>
                <c:pt idx="54">
                  <c:v>69.91</c:v>
                </c:pt>
                <c:pt idx="55">
                  <c:v>69.91</c:v>
                </c:pt>
                <c:pt idx="56">
                  <c:v>69.91</c:v>
                </c:pt>
                <c:pt idx="57">
                  <c:v>69.91</c:v>
                </c:pt>
                <c:pt idx="58">
                  <c:v>69.91</c:v>
                </c:pt>
                <c:pt idx="59">
                  <c:v>69.91</c:v>
                </c:pt>
                <c:pt idx="60">
                  <c:v>69.91</c:v>
                </c:pt>
                <c:pt idx="61">
                  <c:v>69.91</c:v>
                </c:pt>
                <c:pt idx="62">
                  <c:v>69.91</c:v>
                </c:pt>
                <c:pt idx="63">
                  <c:v>74.540000000000006</c:v>
                </c:pt>
                <c:pt idx="64">
                  <c:v>74.540000000000006</c:v>
                </c:pt>
                <c:pt idx="65">
                  <c:v>74.540000000000006</c:v>
                </c:pt>
                <c:pt idx="66">
                  <c:v>74.540000000000006</c:v>
                </c:pt>
                <c:pt idx="67">
                  <c:v>74.540000000000006</c:v>
                </c:pt>
                <c:pt idx="68">
                  <c:v>74.540000000000006</c:v>
                </c:pt>
                <c:pt idx="69">
                  <c:v>82.41</c:v>
                </c:pt>
                <c:pt idx="70">
                  <c:v>85.19</c:v>
                </c:pt>
                <c:pt idx="71">
                  <c:v>85.19</c:v>
                </c:pt>
                <c:pt idx="72">
                  <c:v>85.19</c:v>
                </c:pt>
                <c:pt idx="73">
                  <c:v>85.19</c:v>
                </c:pt>
                <c:pt idx="74">
                  <c:v>85.19</c:v>
                </c:pt>
                <c:pt idx="75">
                  <c:v>85.19</c:v>
                </c:pt>
                <c:pt idx="76">
                  <c:v>85.19</c:v>
                </c:pt>
                <c:pt idx="77">
                  <c:v>85.19</c:v>
                </c:pt>
                <c:pt idx="78">
                  <c:v>85.19</c:v>
                </c:pt>
                <c:pt idx="79">
                  <c:v>91.67</c:v>
                </c:pt>
                <c:pt idx="80">
                  <c:v>91.67</c:v>
                </c:pt>
                <c:pt idx="81">
                  <c:v>91.67</c:v>
                </c:pt>
                <c:pt idx="82">
                  <c:v>91.67</c:v>
                </c:pt>
                <c:pt idx="83">
                  <c:v>91.67</c:v>
                </c:pt>
                <c:pt idx="84">
                  <c:v>91.67</c:v>
                </c:pt>
                <c:pt idx="85">
                  <c:v>91.67</c:v>
                </c:pt>
                <c:pt idx="86">
                  <c:v>91.67</c:v>
                </c:pt>
                <c:pt idx="87">
                  <c:v>91.67</c:v>
                </c:pt>
                <c:pt idx="88">
                  <c:v>91.67</c:v>
                </c:pt>
                <c:pt idx="89">
                  <c:v>91.67</c:v>
                </c:pt>
                <c:pt idx="90">
                  <c:v>91.67</c:v>
                </c:pt>
                <c:pt idx="91">
                  <c:v>91.67</c:v>
                </c:pt>
                <c:pt idx="92">
                  <c:v>91.67</c:v>
                </c:pt>
                <c:pt idx="93">
                  <c:v>91.67</c:v>
                </c:pt>
                <c:pt idx="94">
                  <c:v>91.67</c:v>
                </c:pt>
                <c:pt idx="95">
                  <c:v>91.67</c:v>
                </c:pt>
                <c:pt idx="96">
                  <c:v>91.67</c:v>
                </c:pt>
                <c:pt idx="97">
                  <c:v>91.67</c:v>
                </c:pt>
                <c:pt idx="98">
                  <c:v>91.67</c:v>
                </c:pt>
                <c:pt idx="99">
                  <c:v>91.67</c:v>
                </c:pt>
                <c:pt idx="100">
                  <c:v>87.96</c:v>
                </c:pt>
                <c:pt idx="101">
                  <c:v>87.96</c:v>
                </c:pt>
                <c:pt idx="102">
                  <c:v>93.52</c:v>
                </c:pt>
                <c:pt idx="103">
                  <c:v>93.52</c:v>
                </c:pt>
                <c:pt idx="104">
                  <c:v>93.52</c:v>
                </c:pt>
                <c:pt idx="105">
                  <c:v>93.52</c:v>
                </c:pt>
                <c:pt idx="106">
                  <c:v>93.52</c:v>
                </c:pt>
                <c:pt idx="107">
                  <c:v>93.52</c:v>
                </c:pt>
                <c:pt idx="108">
                  <c:v>93.52</c:v>
                </c:pt>
                <c:pt idx="109">
                  <c:v>93.52</c:v>
                </c:pt>
                <c:pt idx="110">
                  <c:v>93.52</c:v>
                </c:pt>
                <c:pt idx="111">
                  <c:v>93.52</c:v>
                </c:pt>
                <c:pt idx="112">
                  <c:v>93.52</c:v>
                </c:pt>
                <c:pt idx="113">
                  <c:v>93.52</c:v>
                </c:pt>
                <c:pt idx="114">
                  <c:v>93.52</c:v>
                </c:pt>
                <c:pt idx="115">
                  <c:v>93.52</c:v>
                </c:pt>
                <c:pt idx="116">
                  <c:v>93.52</c:v>
                </c:pt>
                <c:pt idx="117">
                  <c:v>93.52</c:v>
                </c:pt>
                <c:pt idx="118">
                  <c:v>93.52</c:v>
                </c:pt>
                <c:pt idx="119">
                  <c:v>93.52</c:v>
                </c:pt>
                <c:pt idx="120">
                  <c:v>93.52</c:v>
                </c:pt>
                <c:pt idx="121">
                  <c:v>93.52</c:v>
                </c:pt>
                <c:pt idx="122">
                  <c:v>93.52</c:v>
                </c:pt>
                <c:pt idx="123">
                  <c:v>93.52</c:v>
                </c:pt>
                <c:pt idx="124">
                  <c:v>62.96</c:v>
                </c:pt>
                <c:pt idx="125">
                  <c:v>62.96</c:v>
                </c:pt>
                <c:pt idx="126">
                  <c:v>62.96</c:v>
                </c:pt>
                <c:pt idx="127">
                  <c:v>62.96</c:v>
                </c:pt>
                <c:pt idx="128">
                  <c:v>62.96</c:v>
                </c:pt>
                <c:pt idx="129">
                  <c:v>62.96</c:v>
                </c:pt>
                <c:pt idx="130">
                  <c:v>62.96</c:v>
                </c:pt>
                <c:pt idx="131">
                  <c:v>62.96</c:v>
                </c:pt>
                <c:pt idx="132">
                  <c:v>62.96</c:v>
                </c:pt>
                <c:pt idx="133">
                  <c:v>62.96</c:v>
                </c:pt>
                <c:pt idx="134">
                  <c:v>62.96</c:v>
                </c:pt>
                <c:pt idx="135">
                  <c:v>62.96</c:v>
                </c:pt>
                <c:pt idx="136">
                  <c:v>66.67</c:v>
                </c:pt>
                <c:pt idx="137">
                  <c:v>66.67</c:v>
                </c:pt>
                <c:pt idx="138">
                  <c:v>63.89</c:v>
                </c:pt>
                <c:pt idx="139">
                  <c:v>63.89</c:v>
                </c:pt>
                <c:pt idx="140">
                  <c:v>63.89</c:v>
                </c:pt>
                <c:pt idx="141">
                  <c:v>63.89</c:v>
                </c:pt>
                <c:pt idx="142">
                  <c:v>63.89</c:v>
                </c:pt>
                <c:pt idx="143">
                  <c:v>63.89</c:v>
                </c:pt>
                <c:pt idx="144">
                  <c:v>63.89</c:v>
                </c:pt>
                <c:pt idx="145">
                  <c:v>63.89</c:v>
                </c:pt>
                <c:pt idx="146">
                  <c:v>63.89</c:v>
                </c:pt>
                <c:pt idx="147">
                  <c:v>63.89</c:v>
                </c:pt>
                <c:pt idx="148">
                  <c:v>63.89</c:v>
                </c:pt>
                <c:pt idx="149">
                  <c:v>63.89</c:v>
                </c:pt>
                <c:pt idx="150">
                  <c:v>63.89</c:v>
                </c:pt>
                <c:pt idx="151">
                  <c:v>63.89</c:v>
                </c:pt>
                <c:pt idx="152">
                  <c:v>63.89</c:v>
                </c:pt>
                <c:pt idx="153">
                  <c:v>52.78</c:v>
                </c:pt>
                <c:pt idx="154">
                  <c:v>44.44</c:v>
                </c:pt>
                <c:pt idx="155">
                  <c:v>44.44</c:v>
                </c:pt>
                <c:pt idx="156">
                  <c:v>44.44</c:v>
                </c:pt>
                <c:pt idx="157">
                  <c:v>44.44</c:v>
                </c:pt>
                <c:pt idx="158">
                  <c:v>44.44</c:v>
                </c:pt>
                <c:pt idx="159">
                  <c:v>44.44</c:v>
                </c:pt>
                <c:pt idx="160">
                  <c:v>44.44</c:v>
                </c:pt>
                <c:pt idx="161">
                  <c:v>44.44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55.56</c:v>
                </c:pt>
                <c:pt idx="167">
                  <c:v>55.56</c:v>
                </c:pt>
                <c:pt idx="168">
                  <c:v>55.56</c:v>
                </c:pt>
                <c:pt idx="169">
                  <c:v>55.56</c:v>
                </c:pt>
                <c:pt idx="170">
                  <c:v>55.56</c:v>
                </c:pt>
                <c:pt idx="171">
                  <c:v>55.56</c:v>
                </c:pt>
                <c:pt idx="172">
                  <c:v>55.56</c:v>
                </c:pt>
                <c:pt idx="173">
                  <c:v>55.56</c:v>
                </c:pt>
                <c:pt idx="174">
                  <c:v>55.56</c:v>
                </c:pt>
                <c:pt idx="175">
                  <c:v>55.56</c:v>
                </c:pt>
                <c:pt idx="176">
                  <c:v>55.56</c:v>
                </c:pt>
                <c:pt idx="177">
                  <c:v>55.56</c:v>
                </c:pt>
                <c:pt idx="178">
                  <c:v>55.56</c:v>
                </c:pt>
                <c:pt idx="179">
                  <c:v>55.56</c:v>
                </c:pt>
                <c:pt idx="180">
                  <c:v>55.56</c:v>
                </c:pt>
                <c:pt idx="181">
                  <c:v>55.56</c:v>
                </c:pt>
                <c:pt idx="182">
                  <c:v>55.56</c:v>
                </c:pt>
                <c:pt idx="183">
                  <c:v>55.56</c:v>
                </c:pt>
                <c:pt idx="184">
                  <c:v>55.56</c:v>
                </c:pt>
                <c:pt idx="185">
                  <c:v>55.56</c:v>
                </c:pt>
                <c:pt idx="186">
                  <c:v>55.56</c:v>
                </c:pt>
                <c:pt idx="187">
                  <c:v>55.56</c:v>
                </c:pt>
                <c:pt idx="188">
                  <c:v>55.56</c:v>
                </c:pt>
                <c:pt idx="189">
                  <c:v>55.56</c:v>
                </c:pt>
                <c:pt idx="190">
                  <c:v>58.33</c:v>
                </c:pt>
                <c:pt idx="191">
                  <c:v>58.33</c:v>
                </c:pt>
                <c:pt idx="192">
                  <c:v>58.33</c:v>
                </c:pt>
                <c:pt idx="193">
                  <c:v>58.33</c:v>
                </c:pt>
                <c:pt idx="194">
                  <c:v>58.33</c:v>
                </c:pt>
                <c:pt idx="195">
                  <c:v>58.33</c:v>
                </c:pt>
                <c:pt idx="196">
                  <c:v>58.33</c:v>
                </c:pt>
                <c:pt idx="197">
                  <c:v>58.33</c:v>
                </c:pt>
                <c:pt idx="198">
                  <c:v>58.33</c:v>
                </c:pt>
                <c:pt idx="199">
                  <c:v>58.33</c:v>
                </c:pt>
                <c:pt idx="200">
                  <c:v>58.33</c:v>
                </c:pt>
                <c:pt idx="201">
                  <c:v>58.33</c:v>
                </c:pt>
                <c:pt idx="202">
                  <c:v>58.33</c:v>
                </c:pt>
                <c:pt idx="203">
                  <c:v>58.33</c:v>
                </c:pt>
                <c:pt idx="204">
                  <c:v>58.33</c:v>
                </c:pt>
                <c:pt idx="205">
                  <c:v>58.33</c:v>
                </c:pt>
                <c:pt idx="206">
                  <c:v>58.33</c:v>
                </c:pt>
                <c:pt idx="207">
                  <c:v>58.33</c:v>
                </c:pt>
                <c:pt idx="208">
                  <c:v>48.15</c:v>
                </c:pt>
                <c:pt idx="209">
                  <c:v>48.15</c:v>
                </c:pt>
                <c:pt idx="210">
                  <c:v>48.15</c:v>
                </c:pt>
                <c:pt idx="211">
                  <c:v>48.15</c:v>
                </c:pt>
                <c:pt idx="212">
                  <c:v>48.15</c:v>
                </c:pt>
                <c:pt idx="213">
                  <c:v>48.15</c:v>
                </c:pt>
                <c:pt idx="214">
                  <c:v>48.15</c:v>
                </c:pt>
                <c:pt idx="215">
                  <c:v>48.15</c:v>
                </c:pt>
                <c:pt idx="216">
                  <c:v>48.15</c:v>
                </c:pt>
                <c:pt idx="217">
                  <c:v>48.15</c:v>
                </c:pt>
                <c:pt idx="218">
                  <c:v>48.15</c:v>
                </c:pt>
                <c:pt idx="219">
                  <c:v>48.15</c:v>
                </c:pt>
                <c:pt idx="220">
                  <c:v>50.93</c:v>
                </c:pt>
                <c:pt idx="221">
                  <c:v>50.93</c:v>
                </c:pt>
                <c:pt idx="222">
                  <c:v>50.93</c:v>
                </c:pt>
                <c:pt idx="223">
                  <c:v>50.93</c:v>
                </c:pt>
                <c:pt idx="224">
                  <c:v>50.93</c:v>
                </c:pt>
                <c:pt idx="225">
                  <c:v>50.93</c:v>
                </c:pt>
                <c:pt idx="226">
                  <c:v>50.93</c:v>
                </c:pt>
                <c:pt idx="227">
                  <c:v>50.93</c:v>
                </c:pt>
                <c:pt idx="228">
                  <c:v>50.93</c:v>
                </c:pt>
                <c:pt idx="229">
                  <c:v>54.63</c:v>
                </c:pt>
                <c:pt idx="230">
                  <c:v>54.63</c:v>
                </c:pt>
                <c:pt idx="231">
                  <c:v>54.63</c:v>
                </c:pt>
                <c:pt idx="232">
                  <c:v>54.63</c:v>
                </c:pt>
                <c:pt idx="233">
                  <c:v>54.63</c:v>
                </c:pt>
                <c:pt idx="234">
                  <c:v>54.63</c:v>
                </c:pt>
                <c:pt idx="235">
                  <c:v>54.63</c:v>
                </c:pt>
                <c:pt idx="236">
                  <c:v>54.63</c:v>
                </c:pt>
                <c:pt idx="237">
                  <c:v>54.63</c:v>
                </c:pt>
                <c:pt idx="238">
                  <c:v>54.63</c:v>
                </c:pt>
                <c:pt idx="239">
                  <c:v>54.63</c:v>
                </c:pt>
                <c:pt idx="240">
                  <c:v>54.63</c:v>
                </c:pt>
                <c:pt idx="241">
                  <c:v>54.63</c:v>
                </c:pt>
                <c:pt idx="242">
                  <c:v>54.63</c:v>
                </c:pt>
                <c:pt idx="243">
                  <c:v>54.63</c:v>
                </c:pt>
                <c:pt idx="244">
                  <c:v>54.63</c:v>
                </c:pt>
                <c:pt idx="245">
                  <c:v>54.63</c:v>
                </c:pt>
                <c:pt idx="246">
                  <c:v>54.63</c:v>
                </c:pt>
                <c:pt idx="247">
                  <c:v>54.63</c:v>
                </c:pt>
                <c:pt idx="248">
                  <c:v>54.63</c:v>
                </c:pt>
                <c:pt idx="249">
                  <c:v>54.63</c:v>
                </c:pt>
                <c:pt idx="250">
                  <c:v>54.63</c:v>
                </c:pt>
                <c:pt idx="251">
                  <c:v>54.63</c:v>
                </c:pt>
                <c:pt idx="252">
                  <c:v>54.63</c:v>
                </c:pt>
                <c:pt idx="253">
                  <c:v>54.63</c:v>
                </c:pt>
                <c:pt idx="254">
                  <c:v>54.63</c:v>
                </c:pt>
                <c:pt idx="255">
                  <c:v>54.63</c:v>
                </c:pt>
                <c:pt idx="256">
                  <c:v>54.63</c:v>
                </c:pt>
                <c:pt idx="257">
                  <c:v>47.22</c:v>
                </c:pt>
                <c:pt idx="258">
                  <c:v>47.22</c:v>
                </c:pt>
                <c:pt idx="259">
                  <c:v>47.22</c:v>
                </c:pt>
                <c:pt idx="260">
                  <c:v>47.22</c:v>
                </c:pt>
                <c:pt idx="261">
                  <c:v>47.22</c:v>
                </c:pt>
                <c:pt idx="262">
                  <c:v>47.22</c:v>
                </c:pt>
                <c:pt idx="263">
                  <c:v>47.22</c:v>
                </c:pt>
                <c:pt idx="264">
                  <c:v>47.22</c:v>
                </c:pt>
                <c:pt idx="265">
                  <c:v>47.22</c:v>
                </c:pt>
                <c:pt idx="266">
                  <c:v>47.22</c:v>
                </c:pt>
                <c:pt idx="267">
                  <c:v>47.22</c:v>
                </c:pt>
                <c:pt idx="268">
                  <c:v>47.22</c:v>
                </c:pt>
                <c:pt idx="269">
                  <c:v>47.22</c:v>
                </c:pt>
                <c:pt idx="270">
                  <c:v>47.22</c:v>
                </c:pt>
                <c:pt idx="271">
                  <c:v>47.22</c:v>
                </c:pt>
                <c:pt idx="272">
                  <c:v>47.22</c:v>
                </c:pt>
                <c:pt idx="273">
                  <c:v>47.22</c:v>
                </c:pt>
                <c:pt idx="274">
                  <c:v>47.22</c:v>
                </c:pt>
                <c:pt idx="275">
                  <c:v>47.22</c:v>
                </c:pt>
                <c:pt idx="276">
                  <c:v>47.22</c:v>
                </c:pt>
                <c:pt idx="277">
                  <c:v>47.22</c:v>
                </c:pt>
                <c:pt idx="278">
                  <c:v>47.22</c:v>
                </c:pt>
                <c:pt idx="279">
                  <c:v>55.56</c:v>
                </c:pt>
                <c:pt idx="280">
                  <c:v>55.56</c:v>
                </c:pt>
                <c:pt idx="281">
                  <c:v>55.56</c:v>
                </c:pt>
                <c:pt idx="282">
                  <c:v>55.56</c:v>
                </c:pt>
                <c:pt idx="283">
                  <c:v>55.56</c:v>
                </c:pt>
                <c:pt idx="284">
                  <c:v>55.56</c:v>
                </c:pt>
                <c:pt idx="285">
                  <c:v>55.56</c:v>
                </c:pt>
                <c:pt idx="286">
                  <c:v>55.56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68.52</c:v>
                </c:pt>
                <c:pt idx="297">
                  <c:v>66.67</c:v>
                </c:pt>
                <c:pt idx="298">
                  <c:v>66.67</c:v>
                </c:pt>
                <c:pt idx="299">
                  <c:v>66.67</c:v>
                </c:pt>
                <c:pt idx="300">
                  <c:v>66.67</c:v>
                </c:pt>
                <c:pt idx="301">
                  <c:v>66.67</c:v>
                </c:pt>
                <c:pt idx="302">
                  <c:v>66.67</c:v>
                </c:pt>
                <c:pt idx="303">
                  <c:v>66.67</c:v>
                </c:pt>
                <c:pt idx="304">
                  <c:v>66.67</c:v>
                </c:pt>
                <c:pt idx="305">
                  <c:v>66.67</c:v>
                </c:pt>
                <c:pt idx="306">
                  <c:v>66.67</c:v>
                </c:pt>
                <c:pt idx="307">
                  <c:v>66.67</c:v>
                </c:pt>
                <c:pt idx="308">
                  <c:v>66.67</c:v>
                </c:pt>
                <c:pt idx="309">
                  <c:v>66.67</c:v>
                </c:pt>
                <c:pt idx="310">
                  <c:v>76.849999999999994</c:v>
                </c:pt>
                <c:pt idx="311">
                  <c:v>76.849999999999994</c:v>
                </c:pt>
                <c:pt idx="312">
                  <c:v>76.849999999999994</c:v>
                </c:pt>
                <c:pt idx="313">
                  <c:v>76.849999999999994</c:v>
                </c:pt>
                <c:pt idx="314">
                  <c:v>79.63</c:v>
                </c:pt>
                <c:pt idx="315">
                  <c:v>79.63</c:v>
                </c:pt>
                <c:pt idx="316">
                  <c:v>79.63</c:v>
                </c:pt>
                <c:pt idx="317">
                  <c:v>79.63</c:v>
                </c:pt>
                <c:pt idx="318">
                  <c:v>79.63</c:v>
                </c:pt>
                <c:pt idx="319">
                  <c:v>79.63</c:v>
                </c:pt>
                <c:pt idx="320">
                  <c:v>79.63</c:v>
                </c:pt>
                <c:pt idx="321">
                  <c:v>79.63</c:v>
                </c:pt>
                <c:pt idx="322">
                  <c:v>79.63</c:v>
                </c:pt>
                <c:pt idx="323">
                  <c:v>79.63</c:v>
                </c:pt>
                <c:pt idx="324">
                  <c:v>79.63</c:v>
                </c:pt>
                <c:pt idx="325">
                  <c:v>79.63</c:v>
                </c:pt>
                <c:pt idx="326">
                  <c:v>79.63</c:v>
                </c:pt>
                <c:pt idx="327">
                  <c:v>79.63</c:v>
                </c:pt>
                <c:pt idx="328">
                  <c:v>79.63</c:v>
                </c:pt>
                <c:pt idx="329">
                  <c:v>79.63</c:v>
                </c:pt>
                <c:pt idx="330">
                  <c:v>79.63</c:v>
                </c:pt>
                <c:pt idx="331">
                  <c:v>79.63</c:v>
                </c:pt>
                <c:pt idx="332">
                  <c:v>79.63</c:v>
                </c:pt>
                <c:pt idx="333">
                  <c:v>79.63</c:v>
                </c:pt>
                <c:pt idx="334">
                  <c:v>79.63</c:v>
                </c:pt>
                <c:pt idx="335">
                  <c:v>79.63</c:v>
                </c:pt>
                <c:pt idx="336">
                  <c:v>79.63</c:v>
                </c:pt>
                <c:pt idx="337">
                  <c:v>79.63</c:v>
                </c:pt>
                <c:pt idx="338">
                  <c:v>79.63</c:v>
                </c:pt>
                <c:pt idx="339">
                  <c:v>79.63</c:v>
                </c:pt>
                <c:pt idx="340">
                  <c:v>79.63</c:v>
                </c:pt>
                <c:pt idx="341">
                  <c:v>79.63</c:v>
                </c:pt>
                <c:pt idx="342">
                  <c:v>79.63</c:v>
                </c:pt>
                <c:pt idx="343">
                  <c:v>79.63</c:v>
                </c:pt>
                <c:pt idx="344">
                  <c:v>79.63</c:v>
                </c:pt>
                <c:pt idx="345">
                  <c:v>79.63</c:v>
                </c:pt>
                <c:pt idx="346">
                  <c:v>79.63</c:v>
                </c:pt>
                <c:pt idx="347">
                  <c:v>79.63</c:v>
                </c:pt>
                <c:pt idx="348">
                  <c:v>79.63</c:v>
                </c:pt>
                <c:pt idx="349">
                  <c:v>79.63</c:v>
                </c:pt>
                <c:pt idx="350">
                  <c:v>79.63</c:v>
                </c:pt>
                <c:pt idx="351">
                  <c:v>79.63</c:v>
                </c:pt>
                <c:pt idx="352">
                  <c:v>79.63</c:v>
                </c:pt>
                <c:pt idx="353">
                  <c:v>79.63</c:v>
                </c:pt>
                <c:pt idx="354">
                  <c:v>79.63</c:v>
                </c:pt>
                <c:pt idx="355">
                  <c:v>79.63</c:v>
                </c:pt>
                <c:pt idx="356">
                  <c:v>79.63</c:v>
                </c:pt>
                <c:pt idx="357">
                  <c:v>79.63</c:v>
                </c:pt>
                <c:pt idx="358">
                  <c:v>84.26</c:v>
                </c:pt>
                <c:pt idx="359">
                  <c:v>84.26</c:v>
                </c:pt>
                <c:pt idx="360">
                  <c:v>84.26</c:v>
                </c:pt>
                <c:pt idx="361">
                  <c:v>84.26</c:v>
                </c:pt>
                <c:pt idx="362">
                  <c:v>80.56</c:v>
                </c:pt>
                <c:pt idx="363">
                  <c:v>80.56</c:v>
                </c:pt>
                <c:pt idx="364">
                  <c:v>80.56</c:v>
                </c:pt>
                <c:pt idx="365">
                  <c:v>84.26</c:v>
                </c:pt>
                <c:pt idx="366">
                  <c:v>84.26</c:v>
                </c:pt>
                <c:pt idx="367">
                  <c:v>84.26</c:v>
                </c:pt>
                <c:pt idx="368">
                  <c:v>84.26</c:v>
                </c:pt>
                <c:pt idx="369">
                  <c:v>84.26</c:v>
                </c:pt>
                <c:pt idx="370">
                  <c:v>84.26</c:v>
                </c:pt>
                <c:pt idx="371">
                  <c:v>84.26</c:v>
                </c:pt>
                <c:pt idx="372">
                  <c:v>80.56</c:v>
                </c:pt>
                <c:pt idx="373">
                  <c:v>80.56</c:v>
                </c:pt>
                <c:pt idx="374">
                  <c:v>80.56</c:v>
                </c:pt>
                <c:pt idx="375">
                  <c:v>80.56</c:v>
                </c:pt>
                <c:pt idx="376">
                  <c:v>78.7</c:v>
                </c:pt>
                <c:pt idx="377">
                  <c:v>78.7</c:v>
                </c:pt>
                <c:pt idx="378">
                  <c:v>78.7</c:v>
                </c:pt>
                <c:pt idx="379">
                  <c:v>78.7</c:v>
                </c:pt>
                <c:pt idx="380">
                  <c:v>78.7</c:v>
                </c:pt>
                <c:pt idx="381">
                  <c:v>78.7</c:v>
                </c:pt>
                <c:pt idx="382">
                  <c:v>78.7</c:v>
                </c:pt>
                <c:pt idx="383">
                  <c:v>78.7</c:v>
                </c:pt>
                <c:pt idx="384">
                  <c:v>78.7</c:v>
                </c:pt>
                <c:pt idx="385">
                  <c:v>78.7</c:v>
                </c:pt>
                <c:pt idx="386">
                  <c:v>78.7</c:v>
                </c:pt>
                <c:pt idx="387">
                  <c:v>78.7</c:v>
                </c:pt>
                <c:pt idx="388">
                  <c:v>78.7</c:v>
                </c:pt>
                <c:pt idx="389">
                  <c:v>78.7</c:v>
                </c:pt>
                <c:pt idx="390">
                  <c:v>78.7</c:v>
                </c:pt>
                <c:pt idx="391">
                  <c:v>78.7</c:v>
                </c:pt>
                <c:pt idx="392">
                  <c:v>78.7</c:v>
                </c:pt>
                <c:pt idx="393">
                  <c:v>78.7</c:v>
                </c:pt>
                <c:pt idx="394">
                  <c:v>78.7</c:v>
                </c:pt>
                <c:pt idx="395">
                  <c:v>78.7</c:v>
                </c:pt>
                <c:pt idx="396">
                  <c:v>78.7</c:v>
                </c:pt>
                <c:pt idx="397">
                  <c:v>78.7</c:v>
                </c:pt>
                <c:pt idx="398">
                  <c:v>78.7</c:v>
                </c:pt>
                <c:pt idx="399">
                  <c:v>78.7</c:v>
                </c:pt>
                <c:pt idx="400">
                  <c:v>78.7</c:v>
                </c:pt>
                <c:pt idx="401">
                  <c:v>78.7</c:v>
                </c:pt>
                <c:pt idx="402">
                  <c:v>78.7</c:v>
                </c:pt>
                <c:pt idx="403">
                  <c:v>78.7</c:v>
                </c:pt>
                <c:pt idx="404">
                  <c:v>78.7</c:v>
                </c:pt>
                <c:pt idx="405">
                  <c:v>78.7</c:v>
                </c:pt>
                <c:pt idx="406">
                  <c:v>78.7</c:v>
                </c:pt>
                <c:pt idx="407">
                  <c:v>78.7</c:v>
                </c:pt>
                <c:pt idx="408">
                  <c:v>78.7</c:v>
                </c:pt>
                <c:pt idx="409">
                  <c:v>78.7</c:v>
                </c:pt>
                <c:pt idx="410">
                  <c:v>78.7</c:v>
                </c:pt>
                <c:pt idx="411">
                  <c:v>82.41</c:v>
                </c:pt>
                <c:pt idx="412">
                  <c:v>82.41</c:v>
                </c:pt>
                <c:pt idx="413">
                  <c:v>82.41</c:v>
                </c:pt>
                <c:pt idx="414">
                  <c:v>82.41</c:v>
                </c:pt>
                <c:pt idx="415">
                  <c:v>82.41</c:v>
                </c:pt>
                <c:pt idx="416">
                  <c:v>82.41</c:v>
                </c:pt>
                <c:pt idx="417">
                  <c:v>82.41</c:v>
                </c:pt>
                <c:pt idx="418">
                  <c:v>82.41</c:v>
                </c:pt>
                <c:pt idx="419">
                  <c:v>82.41</c:v>
                </c:pt>
                <c:pt idx="420">
                  <c:v>82.41</c:v>
                </c:pt>
                <c:pt idx="421">
                  <c:v>82.41</c:v>
                </c:pt>
                <c:pt idx="422">
                  <c:v>82.41</c:v>
                </c:pt>
                <c:pt idx="423">
                  <c:v>82.41</c:v>
                </c:pt>
                <c:pt idx="424">
                  <c:v>82.41</c:v>
                </c:pt>
                <c:pt idx="425">
                  <c:v>82.41</c:v>
                </c:pt>
                <c:pt idx="426">
                  <c:v>82.41</c:v>
                </c:pt>
                <c:pt idx="427">
                  <c:v>82.41</c:v>
                </c:pt>
                <c:pt idx="428">
                  <c:v>82.41</c:v>
                </c:pt>
                <c:pt idx="429">
                  <c:v>82.41</c:v>
                </c:pt>
                <c:pt idx="430">
                  <c:v>84.26</c:v>
                </c:pt>
                <c:pt idx="431">
                  <c:v>84.26</c:v>
                </c:pt>
                <c:pt idx="432">
                  <c:v>84.26</c:v>
                </c:pt>
                <c:pt idx="433">
                  <c:v>84.26</c:v>
                </c:pt>
                <c:pt idx="434">
                  <c:v>84.26</c:v>
                </c:pt>
                <c:pt idx="435">
                  <c:v>84.26</c:v>
                </c:pt>
                <c:pt idx="436">
                  <c:v>84.26</c:v>
                </c:pt>
                <c:pt idx="437">
                  <c:v>84.26</c:v>
                </c:pt>
                <c:pt idx="438">
                  <c:v>84.26</c:v>
                </c:pt>
                <c:pt idx="439">
                  <c:v>84.26</c:v>
                </c:pt>
                <c:pt idx="440">
                  <c:v>84.26</c:v>
                </c:pt>
                <c:pt idx="441" formatCode="0">
                  <c:v>84.26</c:v>
                </c:pt>
                <c:pt idx="442" formatCode="0">
                  <c:v>84.26</c:v>
                </c:pt>
                <c:pt idx="443" formatCode="0">
                  <c:v>84.26</c:v>
                </c:pt>
                <c:pt idx="444" formatCode="0">
                  <c:v>84.26</c:v>
                </c:pt>
                <c:pt idx="445" formatCode="0">
                  <c:v>84.26</c:v>
                </c:pt>
                <c:pt idx="446" formatCode="0">
                  <c:v>84.26</c:v>
                </c:pt>
                <c:pt idx="447" formatCode="0">
                  <c:v>84.26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1D1-6612-4DD7-88A1-58369162C279}"/>
            </c:ext>
          </c:extLst>
        </c:ser>
        <c:ser>
          <c:idx val="1"/>
          <c:order val="11"/>
          <c:tx>
            <c:strRef>
              <c:f>stringency_index!$B$192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446"/>
              <c:layout>
                <c:manualLayout>
                  <c:x val="8.0705950638308727E-3"/>
                  <c:y val="2.2972245288984356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1C1-6612-4DD7-88A1-58369162C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stringency_index!$C$1:$QP$1</c:f>
              <c:numCache>
                <c:formatCode>d\-mmm\-yy</c:formatCode>
                <c:ptCount val="45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</c:numCache>
            </c:numRef>
          </c:cat>
          <c:val>
            <c:numRef>
              <c:f>stringency_index!$C$192:$QH$192</c:f>
              <c:numCache>
                <c:formatCode>General</c:formatCode>
                <c:ptCount val="4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2.78</c:v>
                </c:pt>
                <c:pt idx="5">
                  <c:v>2.78</c:v>
                </c:pt>
                <c:pt idx="6">
                  <c:v>2.78</c:v>
                </c:pt>
                <c:pt idx="7">
                  <c:v>2.78</c:v>
                </c:pt>
                <c:pt idx="8">
                  <c:v>2.78</c:v>
                </c:pt>
                <c:pt idx="9">
                  <c:v>2.78</c:v>
                </c:pt>
                <c:pt idx="10">
                  <c:v>2.78</c:v>
                </c:pt>
                <c:pt idx="11">
                  <c:v>2.78</c:v>
                </c:pt>
                <c:pt idx="12">
                  <c:v>2.78</c:v>
                </c:pt>
                <c:pt idx="13">
                  <c:v>2.78</c:v>
                </c:pt>
                <c:pt idx="14">
                  <c:v>8.33</c:v>
                </c:pt>
                <c:pt idx="15">
                  <c:v>8.33</c:v>
                </c:pt>
                <c:pt idx="16">
                  <c:v>8.33</c:v>
                </c:pt>
                <c:pt idx="17">
                  <c:v>8.33</c:v>
                </c:pt>
                <c:pt idx="18">
                  <c:v>8.33</c:v>
                </c:pt>
                <c:pt idx="19">
                  <c:v>8.33</c:v>
                </c:pt>
                <c:pt idx="20">
                  <c:v>8.33</c:v>
                </c:pt>
                <c:pt idx="21">
                  <c:v>26.39</c:v>
                </c:pt>
                <c:pt idx="22">
                  <c:v>44.91</c:v>
                </c:pt>
                <c:pt idx="23">
                  <c:v>44.91</c:v>
                </c:pt>
                <c:pt idx="24">
                  <c:v>47.69</c:v>
                </c:pt>
                <c:pt idx="25">
                  <c:v>69.91</c:v>
                </c:pt>
                <c:pt idx="26">
                  <c:v>69.91</c:v>
                </c:pt>
                <c:pt idx="27">
                  <c:v>69.91</c:v>
                </c:pt>
                <c:pt idx="28">
                  <c:v>69.91</c:v>
                </c:pt>
                <c:pt idx="29">
                  <c:v>69.91</c:v>
                </c:pt>
                <c:pt idx="30">
                  <c:v>69.91</c:v>
                </c:pt>
                <c:pt idx="31">
                  <c:v>77.31</c:v>
                </c:pt>
                <c:pt idx="32">
                  <c:v>77.31</c:v>
                </c:pt>
                <c:pt idx="33">
                  <c:v>77.31</c:v>
                </c:pt>
                <c:pt idx="34">
                  <c:v>77.31</c:v>
                </c:pt>
                <c:pt idx="35">
                  <c:v>77.31</c:v>
                </c:pt>
                <c:pt idx="36">
                  <c:v>77.31</c:v>
                </c:pt>
                <c:pt idx="37">
                  <c:v>77.31</c:v>
                </c:pt>
                <c:pt idx="38">
                  <c:v>77.31</c:v>
                </c:pt>
                <c:pt idx="39">
                  <c:v>77.31</c:v>
                </c:pt>
                <c:pt idx="40">
                  <c:v>75.459999999999994</c:v>
                </c:pt>
                <c:pt idx="41">
                  <c:v>75.459999999999994</c:v>
                </c:pt>
                <c:pt idx="42">
                  <c:v>75.459999999999994</c:v>
                </c:pt>
                <c:pt idx="43">
                  <c:v>75.459999999999994</c:v>
                </c:pt>
                <c:pt idx="44">
                  <c:v>75.459999999999994</c:v>
                </c:pt>
                <c:pt idx="45">
                  <c:v>75.459999999999994</c:v>
                </c:pt>
                <c:pt idx="46">
                  <c:v>75.459999999999994</c:v>
                </c:pt>
                <c:pt idx="47">
                  <c:v>75.459999999999994</c:v>
                </c:pt>
                <c:pt idx="48">
                  <c:v>75.459999999999994</c:v>
                </c:pt>
                <c:pt idx="49">
                  <c:v>75.459999999999994</c:v>
                </c:pt>
                <c:pt idx="50">
                  <c:v>75.459999999999994</c:v>
                </c:pt>
                <c:pt idx="51">
                  <c:v>75.459999999999994</c:v>
                </c:pt>
                <c:pt idx="52">
                  <c:v>75.459999999999994</c:v>
                </c:pt>
                <c:pt idx="53">
                  <c:v>75.459999999999994</c:v>
                </c:pt>
                <c:pt idx="54">
                  <c:v>75.459999999999994</c:v>
                </c:pt>
                <c:pt idx="55">
                  <c:v>81.02</c:v>
                </c:pt>
                <c:pt idx="56">
                  <c:v>81.02</c:v>
                </c:pt>
                <c:pt idx="57">
                  <c:v>81.02</c:v>
                </c:pt>
                <c:pt idx="58">
                  <c:v>81.02</c:v>
                </c:pt>
                <c:pt idx="59">
                  <c:v>81.02</c:v>
                </c:pt>
                <c:pt idx="60">
                  <c:v>81.02</c:v>
                </c:pt>
                <c:pt idx="61">
                  <c:v>81.02</c:v>
                </c:pt>
                <c:pt idx="62">
                  <c:v>81.02</c:v>
                </c:pt>
                <c:pt idx="63">
                  <c:v>81.02</c:v>
                </c:pt>
                <c:pt idx="64">
                  <c:v>81.02</c:v>
                </c:pt>
                <c:pt idx="65">
                  <c:v>81.02</c:v>
                </c:pt>
                <c:pt idx="66">
                  <c:v>81.02</c:v>
                </c:pt>
                <c:pt idx="67">
                  <c:v>81.02</c:v>
                </c:pt>
                <c:pt idx="68">
                  <c:v>81.02</c:v>
                </c:pt>
                <c:pt idx="69">
                  <c:v>81.02</c:v>
                </c:pt>
                <c:pt idx="70">
                  <c:v>81.02</c:v>
                </c:pt>
                <c:pt idx="71">
                  <c:v>81.02</c:v>
                </c:pt>
                <c:pt idx="72">
                  <c:v>81.02</c:v>
                </c:pt>
                <c:pt idx="73">
                  <c:v>81.02</c:v>
                </c:pt>
                <c:pt idx="74">
                  <c:v>81.02</c:v>
                </c:pt>
                <c:pt idx="75">
                  <c:v>79.17</c:v>
                </c:pt>
                <c:pt idx="76">
                  <c:v>79.17</c:v>
                </c:pt>
                <c:pt idx="77">
                  <c:v>79.17</c:v>
                </c:pt>
                <c:pt idx="78">
                  <c:v>79.17</c:v>
                </c:pt>
                <c:pt idx="79">
                  <c:v>79.17</c:v>
                </c:pt>
                <c:pt idx="80">
                  <c:v>79.17</c:v>
                </c:pt>
                <c:pt idx="81">
                  <c:v>79.17</c:v>
                </c:pt>
                <c:pt idx="82">
                  <c:v>79.17</c:v>
                </c:pt>
                <c:pt idx="83">
                  <c:v>79.17</c:v>
                </c:pt>
                <c:pt idx="84">
                  <c:v>79.17</c:v>
                </c:pt>
                <c:pt idx="85">
                  <c:v>81.94</c:v>
                </c:pt>
                <c:pt idx="86">
                  <c:v>81.94</c:v>
                </c:pt>
                <c:pt idx="87">
                  <c:v>73.61</c:v>
                </c:pt>
                <c:pt idx="88">
                  <c:v>73.61</c:v>
                </c:pt>
                <c:pt idx="89">
                  <c:v>73.61</c:v>
                </c:pt>
                <c:pt idx="90">
                  <c:v>73.61</c:v>
                </c:pt>
                <c:pt idx="91">
                  <c:v>73.61</c:v>
                </c:pt>
                <c:pt idx="92">
                  <c:v>73.61</c:v>
                </c:pt>
                <c:pt idx="93">
                  <c:v>69.91</c:v>
                </c:pt>
                <c:pt idx="94">
                  <c:v>69.91</c:v>
                </c:pt>
                <c:pt idx="95">
                  <c:v>69.91</c:v>
                </c:pt>
                <c:pt idx="96">
                  <c:v>69.91</c:v>
                </c:pt>
                <c:pt idx="97">
                  <c:v>69.91</c:v>
                </c:pt>
                <c:pt idx="98">
                  <c:v>56.94</c:v>
                </c:pt>
                <c:pt idx="99">
                  <c:v>56.94</c:v>
                </c:pt>
                <c:pt idx="100">
                  <c:v>56.94</c:v>
                </c:pt>
                <c:pt idx="101">
                  <c:v>56.94</c:v>
                </c:pt>
                <c:pt idx="102">
                  <c:v>56.94</c:v>
                </c:pt>
                <c:pt idx="103">
                  <c:v>56.94</c:v>
                </c:pt>
                <c:pt idx="104">
                  <c:v>56.94</c:v>
                </c:pt>
                <c:pt idx="105">
                  <c:v>56.94</c:v>
                </c:pt>
                <c:pt idx="106">
                  <c:v>56.94</c:v>
                </c:pt>
                <c:pt idx="107">
                  <c:v>56.94</c:v>
                </c:pt>
                <c:pt idx="108">
                  <c:v>56.94</c:v>
                </c:pt>
                <c:pt idx="109">
                  <c:v>56.94</c:v>
                </c:pt>
                <c:pt idx="110">
                  <c:v>56.94</c:v>
                </c:pt>
                <c:pt idx="111">
                  <c:v>56.94</c:v>
                </c:pt>
                <c:pt idx="112">
                  <c:v>56.94</c:v>
                </c:pt>
                <c:pt idx="113">
                  <c:v>56.94</c:v>
                </c:pt>
                <c:pt idx="114">
                  <c:v>56.94</c:v>
                </c:pt>
                <c:pt idx="115">
                  <c:v>56.94</c:v>
                </c:pt>
                <c:pt idx="116">
                  <c:v>56.94</c:v>
                </c:pt>
                <c:pt idx="117">
                  <c:v>56.94</c:v>
                </c:pt>
                <c:pt idx="118">
                  <c:v>56.94</c:v>
                </c:pt>
                <c:pt idx="119">
                  <c:v>56.94</c:v>
                </c:pt>
                <c:pt idx="120">
                  <c:v>56.94</c:v>
                </c:pt>
                <c:pt idx="121">
                  <c:v>56.94</c:v>
                </c:pt>
                <c:pt idx="122">
                  <c:v>56.94</c:v>
                </c:pt>
                <c:pt idx="123">
                  <c:v>56.94</c:v>
                </c:pt>
                <c:pt idx="124">
                  <c:v>56.94</c:v>
                </c:pt>
                <c:pt idx="125">
                  <c:v>56.94</c:v>
                </c:pt>
                <c:pt idx="126">
                  <c:v>56.94</c:v>
                </c:pt>
                <c:pt idx="127">
                  <c:v>56.94</c:v>
                </c:pt>
                <c:pt idx="128">
                  <c:v>56.94</c:v>
                </c:pt>
                <c:pt idx="129">
                  <c:v>56.94</c:v>
                </c:pt>
                <c:pt idx="130">
                  <c:v>81.94</c:v>
                </c:pt>
                <c:pt idx="131">
                  <c:v>81.94</c:v>
                </c:pt>
                <c:pt idx="132">
                  <c:v>81.94</c:v>
                </c:pt>
                <c:pt idx="133">
                  <c:v>81.94</c:v>
                </c:pt>
                <c:pt idx="134">
                  <c:v>81.94</c:v>
                </c:pt>
                <c:pt idx="135">
                  <c:v>81.94</c:v>
                </c:pt>
                <c:pt idx="136">
                  <c:v>81.94</c:v>
                </c:pt>
                <c:pt idx="137">
                  <c:v>81.94</c:v>
                </c:pt>
                <c:pt idx="138">
                  <c:v>81.94</c:v>
                </c:pt>
                <c:pt idx="139">
                  <c:v>81.94</c:v>
                </c:pt>
                <c:pt idx="140">
                  <c:v>81.94</c:v>
                </c:pt>
                <c:pt idx="141">
                  <c:v>81.94</c:v>
                </c:pt>
                <c:pt idx="142">
                  <c:v>81.94</c:v>
                </c:pt>
                <c:pt idx="143">
                  <c:v>81.94</c:v>
                </c:pt>
                <c:pt idx="144">
                  <c:v>81.94</c:v>
                </c:pt>
                <c:pt idx="145">
                  <c:v>81.94</c:v>
                </c:pt>
                <c:pt idx="146">
                  <c:v>81.94</c:v>
                </c:pt>
                <c:pt idx="147">
                  <c:v>81.94</c:v>
                </c:pt>
                <c:pt idx="148">
                  <c:v>81.94</c:v>
                </c:pt>
                <c:pt idx="149">
                  <c:v>81.94</c:v>
                </c:pt>
                <c:pt idx="150">
                  <c:v>81.94</c:v>
                </c:pt>
                <c:pt idx="151">
                  <c:v>81.94</c:v>
                </c:pt>
                <c:pt idx="152">
                  <c:v>81.94</c:v>
                </c:pt>
                <c:pt idx="153">
                  <c:v>81.94</c:v>
                </c:pt>
                <c:pt idx="154">
                  <c:v>78.239999999999995</c:v>
                </c:pt>
                <c:pt idx="155">
                  <c:v>78.239999999999995</c:v>
                </c:pt>
                <c:pt idx="156">
                  <c:v>78.239999999999995</c:v>
                </c:pt>
                <c:pt idx="157">
                  <c:v>78.239999999999995</c:v>
                </c:pt>
                <c:pt idx="158">
                  <c:v>78.239999999999995</c:v>
                </c:pt>
                <c:pt idx="159">
                  <c:v>78.239999999999995</c:v>
                </c:pt>
                <c:pt idx="160">
                  <c:v>78.239999999999995</c:v>
                </c:pt>
                <c:pt idx="161">
                  <c:v>78.239999999999995</c:v>
                </c:pt>
                <c:pt idx="162">
                  <c:v>78.239999999999995</c:v>
                </c:pt>
                <c:pt idx="163">
                  <c:v>78.239999999999995</c:v>
                </c:pt>
                <c:pt idx="164">
                  <c:v>78.239999999999995</c:v>
                </c:pt>
                <c:pt idx="165">
                  <c:v>78.239999999999995</c:v>
                </c:pt>
                <c:pt idx="166">
                  <c:v>78.239999999999995</c:v>
                </c:pt>
                <c:pt idx="167">
                  <c:v>78.239999999999995</c:v>
                </c:pt>
                <c:pt idx="168">
                  <c:v>78.239999999999995</c:v>
                </c:pt>
                <c:pt idx="169">
                  <c:v>78.239999999999995</c:v>
                </c:pt>
                <c:pt idx="170">
                  <c:v>78.239999999999995</c:v>
                </c:pt>
                <c:pt idx="171">
                  <c:v>78.239999999999995</c:v>
                </c:pt>
                <c:pt idx="172">
                  <c:v>78.239999999999995</c:v>
                </c:pt>
                <c:pt idx="173">
                  <c:v>78.239999999999995</c:v>
                </c:pt>
                <c:pt idx="174">
                  <c:v>78.239999999999995</c:v>
                </c:pt>
                <c:pt idx="175">
                  <c:v>78.239999999999995</c:v>
                </c:pt>
                <c:pt idx="176">
                  <c:v>78.239999999999995</c:v>
                </c:pt>
                <c:pt idx="177">
                  <c:v>78.239999999999995</c:v>
                </c:pt>
                <c:pt idx="178">
                  <c:v>78.239999999999995</c:v>
                </c:pt>
                <c:pt idx="179">
                  <c:v>78.239999999999995</c:v>
                </c:pt>
                <c:pt idx="180">
                  <c:v>78.239999999999995</c:v>
                </c:pt>
                <c:pt idx="181">
                  <c:v>78.239999999999995</c:v>
                </c:pt>
                <c:pt idx="182">
                  <c:v>78.239999999999995</c:v>
                </c:pt>
                <c:pt idx="183">
                  <c:v>78.239999999999995</c:v>
                </c:pt>
                <c:pt idx="184">
                  <c:v>78.239999999999995</c:v>
                </c:pt>
                <c:pt idx="185">
                  <c:v>78.239999999999995</c:v>
                </c:pt>
                <c:pt idx="186">
                  <c:v>78.239999999999995</c:v>
                </c:pt>
                <c:pt idx="187">
                  <c:v>78.239999999999995</c:v>
                </c:pt>
                <c:pt idx="188">
                  <c:v>78.239999999999995</c:v>
                </c:pt>
                <c:pt idx="189">
                  <c:v>78.239999999999995</c:v>
                </c:pt>
                <c:pt idx="190">
                  <c:v>78.239999999999995</c:v>
                </c:pt>
                <c:pt idx="191">
                  <c:v>78.239999999999995</c:v>
                </c:pt>
                <c:pt idx="192">
                  <c:v>78.239999999999995</c:v>
                </c:pt>
                <c:pt idx="193">
                  <c:v>78.239999999999995</c:v>
                </c:pt>
                <c:pt idx="194">
                  <c:v>78.239999999999995</c:v>
                </c:pt>
                <c:pt idx="195">
                  <c:v>78.239999999999995</c:v>
                </c:pt>
                <c:pt idx="196">
                  <c:v>78.239999999999995</c:v>
                </c:pt>
                <c:pt idx="197">
                  <c:v>78.239999999999995</c:v>
                </c:pt>
                <c:pt idx="198">
                  <c:v>78.239999999999995</c:v>
                </c:pt>
                <c:pt idx="199">
                  <c:v>78.239999999999995</c:v>
                </c:pt>
                <c:pt idx="200">
                  <c:v>78.239999999999995</c:v>
                </c:pt>
                <c:pt idx="201">
                  <c:v>78.239999999999995</c:v>
                </c:pt>
                <c:pt idx="202">
                  <c:v>78.239999999999995</c:v>
                </c:pt>
                <c:pt idx="203">
                  <c:v>78.239999999999995</c:v>
                </c:pt>
                <c:pt idx="204">
                  <c:v>78.239999999999995</c:v>
                </c:pt>
                <c:pt idx="205">
                  <c:v>78.239999999999995</c:v>
                </c:pt>
                <c:pt idx="206">
                  <c:v>78.239999999999995</c:v>
                </c:pt>
                <c:pt idx="207">
                  <c:v>78.239999999999995</c:v>
                </c:pt>
                <c:pt idx="208">
                  <c:v>78.239999999999995</c:v>
                </c:pt>
                <c:pt idx="209">
                  <c:v>78.239999999999995</c:v>
                </c:pt>
                <c:pt idx="210">
                  <c:v>78.239999999999995</c:v>
                </c:pt>
                <c:pt idx="211">
                  <c:v>78.239999999999995</c:v>
                </c:pt>
                <c:pt idx="212">
                  <c:v>78.239999999999995</c:v>
                </c:pt>
                <c:pt idx="213">
                  <c:v>78.239999999999995</c:v>
                </c:pt>
                <c:pt idx="214">
                  <c:v>78.239999999999995</c:v>
                </c:pt>
                <c:pt idx="215">
                  <c:v>78.239999999999995</c:v>
                </c:pt>
                <c:pt idx="216">
                  <c:v>78.239999999999995</c:v>
                </c:pt>
                <c:pt idx="217">
                  <c:v>78.239999999999995</c:v>
                </c:pt>
                <c:pt idx="218">
                  <c:v>78.239999999999995</c:v>
                </c:pt>
                <c:pt idx="219">
                  <c:v>78.239999999999995</c:v>
                </c:pt>
                <c:pt idx="220">
                  <c:v>78.239999999999995</c:v>
                </c:pt>
                <c:pt idx="221">
                  <c:v>78.239999999999995</c:v>
                </c:pt>
                <c:pt idx="222">
                  <c:v>78.239999999999995</c:v>
                </c:pt>
                <c:pt idx="223">
                  <c:v>78.239999999999995</c:v>
                </c:pt>
                <c:pt idx="224">
                  <c:v>78.239999999999995</c:v>
                </c:pt>
                <c:pt idx="225">
                  <c:v>78.239999999999995</c:v>
                </c:pt>
                <c:pt idx="226">
                  <c:v>78.239999999999995</c:v>
                </c:pt>
                <c:pt idx="227">
                  <c:v>78.239999999999995</c:v>
                </c:pt>
                <c:pt idx="228">
                  <c:v>78.239999999999995</c:v>
                </c:pt>
                <c:pt idx="229">
                  <c:v>78.239999999999995</c:v>
                </c:pt>
                <c:pt idx="230">
                  <c:v>78.239999999999995</c:v>
                </c:pt>
                <c:pt idx="231">
                  <c:v>78.239999999999995</c:v>
                </c:pt>
                <c:pt idx="232">
                  <c:v>78.239999999999995</c:v>
                </c:pt>
                <c:pt idx="233">
                  <c:v>78.239999999999995</c:v>
                </c:pt>
                <c:pt idx="234">
                  <c:v>78.239999999999995</c:v>
                </c:pt>
                <c:pt idx="235">
                  <c:v>78.239999999999995</c:v>
                </c:pt>
                <c:pt idx="236">
                  <c:v>78.239999999999995</c:v>
                </c:pt>
                <c:pt idx="237">
                  <c:v>78.239999999999995</c:v>
                </c:pt>
                <c:pt idx="238">
                  <c:v>78.239999999999995</c:v>
                </c:pt>
                <c:pt idx="239">
                  <c:v>78.239999999999995</c:v>
                </c:pt>
                <c:pt idx="240">
                  <c:v>78.239999999999995</c:v>
                </c:pt>
                <c:pt idx="241">
                  <c:v>78.239999999999995</c:v>
                </c:pt>
                <c:pt idx="242">
                  <c:v>78.239999999999995</c:v>
                </c:pt>
                <c:pt idx="243">
                  <c:v>78.239999999999995</c:v>
                </c:pt>
                <c:pt idx="244">
                  <c:v>78.239999999999995</c:v>
                </c:pt>
                <c:pt idx="245">
                  <c:v>55.09</c:v>
                </c:pt>
                <c:pt idx="246">
                  <c:v>55.09</c:v>
                </c:pt>
                <c:pt idx="247">
                  <c:v>46.76</c:v>
                </c:pt>
                <c:pt idx="248">
                  <c:v>46.76</c:v>
                </c:pt>
                <c:pt idx="249">
                  <c:v>46.76</c:v>
                </c:pt>
                <c:pt idx="250">
                  <c:v>46.76</c:v>
                </c:pt>
                <c:pt idx="251">
                  <c:v>46.76</c:v>
                </c:pt>
                <c:pt idx="252">
                  <c:v>46.76</c:v>
                </c:pt>
                <c:pt idx="253">
                  <c:v>46.76</c:v>
                </c:pt>
                <c:pt idx="254">
                  <c:v>46.76</c:v>
                </c:pt>
                <c:pt idx="255">
                  <c:v>46.76</c:v>
                </c:pt>
                <c:pt idx="256">
                  <c:v>46.76</c:v>
                </c:pt>
                <c:pt idx="257">
                  <c:v>46.76</c:v>
                </c:pt>
                <c:pt idx="258">
                  <c:v>81.94</c:v>
                </c:pt>
                <c:pt idx="259">
                  <c:v>81.94</c:v>
                </c:pt>
                <c:pt idx="260">
                  <c:v>81.94</c:v>
                </c:pt>
                <c:pt idx="261">
                  <c:v>81.94</c:v>
                </c:pt>
                <c:pt idx="262">
                  <c:v>81.94</c:v>
                </c:pt>
                <c:pt idx="263">
                  <c:v>81.94</c:v>
                </c:pt>
                <c:pt idx="264">
                  <c:v>75.459999999999994</c:v>
                </c:pt>
                <c:pt idx="265">
                  <c:v>71.760000000000005</c:v>
                </c:pt>
                <c:pt idx="266">
                  <c:v>60.65</c:v>
                </c:pt>
                <c:pt idx="267">
                  <c:v>63.43</c:v>
                </c:pt>
                <c:pt idx="268">
                  <c:v>63.43</c:v>
                </c:pt>
                <c:pt idx="269">
                  <c:v>54.17</c:v>
                </c:pt>
                <c:pt idx="270">
                  <c:v>54.17</c:v>
                </c:pt>
                <c:pt idx="271">
                  <c:v>54.17</c:v>
                </c:pt>
                <c:pt idx="272">
                  <c:v>54.17</c:v>
                </c:pt>
                <c:pt idx="273">
                  <c:v>54.17</c:v>
                </c:pt>
                <c:pt idx="274">
                  <c:v>54.17</c:v>
                </c:pt>
                <c:pt idx="275">
                  <c:v>54.17</c:v>
                </c:pt>
                <c:pt idx="276">
                  <c:v>54.17</c:v>
                </c:pt>
                <c:pt idx="277">
                  <c:v>54.17</c:v>
                </c:pt>
                <c:pt idx="278">
                  <c:v>54.17</c:v>
                </c:pt>
                <c:pt idx="279">
                  <c:v>54.17</c:v>
                </c:pt>
                <c:pt idx="280">
                  <c:v>54.17</c:v>
                </c:pt>
                <c:pt idx="281">
                  <c:v>54.17</c:v>
                </c:pt>
                <c:pt idx="282">
                  <c:v>54.17</c:v>
                </c:pt>
                <c:pt idx="283">
                  <c:v>52.31</c:v>
                </c:pt>
                <c:pt idx="284">
                  <c:v>52.31</c:v>
                </c:pt>
                <c:pt idx="285">
                  <c:v>61.57</c:v>
                </c:pt>
                <c:pt idx="286">
                  <c:v>61.57</c:v>
                </c:pt>
                <c:pt idx="287">
                  <c:v>61.57</c:v>
                </c:pt>
                <c:pt idx="288">
                  <c:v>61.57</c:v>
                </c:pt>
                <c:pt idx="289">
                  <c:v>61.57</c:v>
                </c:pt>
                <c:pt idx="290">
                  <c:v>61.57</c:v>
                </c:pt>
                <c:pt idx="291">
                  <c:v>61.57</c:v>
                </c:pt>
                <c:pt idx="292">
                  <c:v>61.57</c:v>
                </c:pt>
                <c:pt idx="293">
                  <c:v>61.57</c:v>
                </c:pt>
                <c:pt idx="294">
                  <c:v>61.57</c:v>
                </c:pt>
                <c:pt idx="295">
                  <c:v>61.57</c:v>
                </c:pt>
                <c:pt idx="296">
                  <c:v>61.57</c:v>
                </c:pt>
                <c:pt idx="297">
                  <c:v>81.94</c:v>
                </c:pt>
                <c:pt idx="298">
                  <c:v>81.94</c:v>
                </c:pt>
                <c:pt idx="299">
                  <c:v>81.94</c:v>
                </c:pt>
                <c:pt idx="300">
                  <c:v>81.94</c:v>
                </c:pt>
                <c:pt idx="301">
                  <c:v>81.94</c:v>
                </c:pt>
                <c:pt idx="302">
                  <c:v>81.94</c:v>
                </c:pt>
                <c:pt idx="303">
                  <c:v>68.98</c:v>
                </c:pt>
                <c:pt idx="304">
                  <c:v>63.43</c:v>
                </c:pt>
                <c:pt idx="305">
                  <c:v>63.43</c:v>
                </c:pt>
                <c:pt idx="306">
                  <c:v>63.43</c:v>
                </c:pt>
                <c:pt idx="307">
                  <c:v>63.43</c:v>
                </c:pt>
                <c:pt idx="308">
                  <c:v>63.43</c:v>
                </c:pt>
                <c:pt idx="309">
                  <c:v>63.43</c:v>
                </c:pt>
                <c:pt idx="310">
                  <c:v>63.43</c:v>
                </c:pt>
                <c:pt idx="311">
                  <c:v>63.43</c:v>
                </c:pt>
                <c:pt idx="312">
                  <c:v>63.43</c:v>
                </c:pt>
                <c:pt idx="313">
                  <c:v>63.43</c:v>
                </c:pt>
                <c:pt idx="314">
                  <c:v>63.43</c:v>
                </c:pt>
                <c:pt idx="315">
                  <c:v>63.43</c:v>
                </c:pt>
                <c:pt idx="316">
                  <c:v>63.43</c:v>
                </c:pt>
                <c:pt idx="317">
                  <c:v>63.43</c:v>
                </c:pt>
                <c:pt idx="318">
                  <c:v>63.43</c:v>
                </c:pt>
                <c:pt idx="319">
                  <c:v>63.43</c:v>
                </c:pt>
                <c:pt idx="320">
                  <c:v>63.43</c:v>
                </c:pt>
                <c:pt idx="321">
                  <c:v>63.43</c:v>
                </c:pt>
                <c:pt idx="322">
                  <c:v>63.43</c:v>
                </c:pt>
                <c:pt idx="323">
                  <c:v>63.43</c:v>
                </c:pt>
                <c:pt idx="324">
                  <c:v>76.39</c:v>
                </c:pt>
                <c:pt idx="325">
                  <c:v>76.39</c:v>
                </c:pt>
                <c:pt idx="326">
                  <c:v>76.39</c:v>
                </c:pt>
                <c:pt idx="327">
                  <c:v>76.39</c:v>
                </c:pt>
                <c:pt idx="328">
                  <c:v>81.94</c:v>
                </c:pt>
                <c:pt idx="329">
                  <c:v>81.94</c:v>
                </c:pt>
                <c:pt idx="330">
                  <c:v>81.94</c:v>
                </c:pt>
                <c:pt idx="331">
                  <c:v>81.94</c:v>
                </c:pt>
                <c:pt idx="332">
                  <c:v>81.94</c:v>
                </c:pt>
                <c:pt idx="333">
                  <c:v>81.94</c:v>
                </c:pt>
                <c:pt idx="334">
                  <c:v>81.94</c:v>
                </c:pt>
                <c:pt idx="335">
                  <c:v>81.94</c:v>
                </c:pt>
                <c:pt idx="336">
                  <c:v>81.94</c:v>
                </c:pt>
                <c:pt idx="337">
                  <c:v>81.94</c:v>
                </c:pt>
                <c:pt idx="338">
                  <c:v>81.94</c:v>
                </c:pt>
                <c:pt idx="339">
                  <c:v>81.94</c:v>
                </c:pt>
                <c:pt idx="340">
                  <c:v>81.94</c:v>
                </c:pt>
                <c:pt idx="341">
                  <c:v>81.94</c:v>
                </c:pt>
                <c:pt idx="342">
                  <c:v>78.239999999999995</c:v>
                </c:pt>
                <c:pt idx="343">
                  <c:v>78.239999999999995</c:v>
                </c:pt>
                <c:pt idx="344">
                  <c:v>78.239999999999995</c:v>
                </c:pt>
                <c:pt idx="345">
                  <c:v>78.239999999999995</c:v>
                </c:pt>
                <c:pt idx="346">
                  <c:v>78.239999999999995</c:v>
                </c:pt>
                <c:pt idx="347">
                  <c:v>78.239999999999995</c:v>
                </c:pt>
                <c:pt idx="348">
                  <c:v>78.239999999999995</c:v>
                </c:pt>
                <c:pt idx="349">
                  <c:v>78.239999999999995</c:v>
                </c:pt>
                <c:pt idx="350">
                  <c:v>78.239999999999995</c:v>
                </c:pt>
                <c:pt idx="351">
                  <c:v>78.239999999999995</c:v>
                </c:pt>
                <c:pt idx="352">
                  <c:v>78.239999999999995</c:v>
                </c:pt>
                <c:pt idx="353">
                  <c:v>78.239999999999995</c:v>
                </c:pt>
                <c:pt idx="354">
                  <c:v>78.239999999999995</c:v>
                </c:pt>
                <c:pt idx="355">
                  <c:v>78.239999999999995</c:v>
                </c:pt>
                <c:pt idx="356">
                  <c:v>78.239999999999995</c:v>
                </c:pt>
                <c:pt idx="357">
                  <c:v>78.239999999999995</c:v>
                </c:pt>
                <c:pt idx="358">
                  <c:v>78.239999999999995</c:v>
                </c:pt>
                <c:pt idx="359">
                  <c:v>78.239999999999995</c:v>
                </c:pt>
                <c:pt idx="360">
                  <c:v>78.239999999999995</c:v>
                </c:pt>
                <c:pt idx="361">
                  <c:v>78.239999999999995</c:v>
                </c:pt>
                <c:pt idx="362">
                  <c:v>78.239999999999995</c:v>
                </c:pt>
                <c:pt idx="363">
                  <c:v>78.239999999999995</c:v>
                </c:pt>
                <c:pt idx="364">
                  <c:v>78.239999999999995</c:v>
                </c:pt>
                <c:pt idx="365">
                  <c:v>78.239999999999995</c:v>
                </c:pt>
                <c:pt idx="366">
                  <c:v>78.239999999999995</c:v>
                </c:pt>
                <c:pt idx="367">
                  <c:v>78.239999999999995</c:v>
                </c:pt>
                <c:pt idx="368">
                  <c:v>78.239999999999995</c:v>
                </c:pt>
                <c:pt idx="369">
                  <c:v>78.239999999999995</c:v>
                </c:pt>
                <c:pt idx="370">
                  <c:v>78.239999999999995</c:v>
                </c:pt>
                <c:pt idx="371">
                  <c:v>78.239999999999995</c:v>
                </c:pt>
                <c:pt idx="372">
                  <c:v>78.239999999999995</c:v>
                </c:pt>
                <c:pt idx="373">
                  <c:v>78.239999999999995</c:v>
                </c:pt>
                <c:pt idx="374">
                  <c:v>78.239999999999995</c:v>
                </c:pt>
                <c:pt idx="375">
                  <c:v>78.239999999999995</c:v>
                </c:pt>
                <c:pt idx="376">
                  <c:v>78.239999999999995</c:v>
                </c:pt>
                <c:pt idx="377">
                  <c:v>78.239999999999995</c:v>
                </c:pt>
                <c:pt idx="378">
                  <c:v>78.239999999999995</c:v>
                </c:pt>
                <c:pt idx="379">
                  <c:v>78.239999999999995</c:v>
                </c:pt>
                <c:pt idx="380">
                  <c:v>78.239999999999995</c:v>
                </c:pt>
                <c:pt idx="381">
                  <c:v>78.239999999999995</c:v>
                </c:pt>
                <c:pt idx="382">
                  <c:v>78.239999999999995</c:v>
                </c:pt>
                <c:pt idx="383">
                  <c:v>78.239999999999995</c:v>
                </c:pt>
                <c:pt idx="384">
                  <c:v>78.239999999999995</c:v>
                </c:pt>
                <c:pt idx="385">
                  <c:v>78.239999999999995</c:v>
                </c:pt>
                <c:pt idx="386">
                  <c:v>78.239999999999995</c:v>
                </c:pt>
                <c:pt idx="387">
                  <c:v>78.239999999999995</c:v>
                </c:pt>
                <c:pt idx="388">
                  <c:v>78.239999999999995</c:v>
                </c:pt>
                <c:pt idx="389">
                  <c:v>78.239999999999995</c:v>
                </c:pt>
                <c:pt idx="390">
                  <c:v>78.239999999999995</c:v>
                </c:pt>
                <c:pt idx="391">
                  <c:v>78.239999999999995</c:v>
                </c:pt>
                <c:pt idx="392">
                  <c:v>78.239999999999995</c:v>
                </c:pt>
                <c:pt idx="393">
                  <c:v>78.239999999999995</c:v>
                </c:pt>
                <c:pt idx="394">
                  <c:v>78.239999999999995</c:v>
                </c:pt>
                <c:pt idx="395">
                  <c:v>78.239999999999995</c:v>
                </c:pt>
                <c:pt idx="396">
                  <c:v>78.239999999999995</c:v>
                </c:pt>
                <c:pt idx="397">
                  <c:v>78.239999999999995</c:v>
                </c:pt>
                <c:pt idx="398">
                  <c:v>78.239999999999995</c:v>
                </c:pt>
                <c:pt idx="399">
                  <c:v>78.239999999999995</c:v>
                </c:pt>
                <c:pt idx="400">
                  <c:v>78.239999999999995</c:v>
                </c:pt>
                <c:pt idx="401">
                  <c:v>78.239999999999995</c:v>
                </c:pt>
                <c:pt idx="402">
                  <c:v>78.239999999999995</c:v>
                </c:pt>
                <c:pt idx="403">
                  <c:v>78.239999999999995</c:v>
                </c:pt>
                <c:pt idx="404">
                  <c:v>78.239999999999995</c:v>
                </c:pt>
                <c:pt idx="405">
                  <c:v>78.239999999999995</c:v>
                </c:pt>
                <c:pt idx="406">
                  <c:v>78.239999999999995</c:v>
                </c:pt>
                <c:pt idx="407">
                  <c:v>78.239999999999995</c:v>
                </c:pt>
                <c:pt idx="408">
                  <c:v>78.239999999999995</c:v>
                </c:pt>
                <c:pt idx="409">
                  <c:v>78.239999999999995</c:v>
                </c:pt>
                <c:pt idx="410">
                  <c:v>78.239999999999995</c:v>
                </c:pt>
                <c:pt idx="411">
                  <c:v>78.239999999999995</c:v>
                </c:pt>
                <c:pt idx="412">
                  <c:v>78.239999999999995</c:v>
                </c:pt>
                <c:pt idx="413">
                  <c:v>78.239999999999995</c:v>
                </c:pt>
                <c:pt idx="414">
                  <c:v>78.239999999999995</c:v>
                </c:pt>
                <c:pt idx="415">
                  <c:v>78.239999999999995</c:v>
                </c:pt>
                <c:pt idx="416">
                  <c:v>78.239999999999995</c:v>
                </c:pt>
                <c:pt idx="417">
                  <c:v>78.239999999999995</c:v>
                </c:pt>
                <c:pt idx="418">
                  <c:v>67.13</c:v>
                </c:pt>
                <c:pt idx="419">
                  <c:v>67.13</c:v>
                </c:pt>
                <c:pt idx="420">
                  <c:v>67.13</c:v>
                </c:pt>
                <c:pt idx="421">
                  <c:v>67.13</c:v>
                </c:pt>
                <c:pt idx="422">
                  <c:v>67.13</c:v>
                </c:pt>
                <c:pt idx="423">
                  <c:v>67.13</c:v>
                </c:pt>
                <c:pt idx="424">
                  <c:v>67.13</c:v>
                </c:pt>
                <c:pt idx="425">
                  <c:v>61.57</c:v>
                </c:pt>
                <c:pt idx="426">
                  <c:v>61.57</c:v>
                </c:pt>
                <c:pt idx="427">
                  <c:v>61.57</c:v>
                </c:pt>
                <c:pt idx="428">
                  <c:v>61.57</c:v>
                </c:pt>
                <c:pt idx="429">
                  <c:v>61.57</c:v>
                </c:pt>
                <c:pt idx="430">
                  <c:v>61.57</c:v>
                </c:pt>
                <c:pt idx="431">
                  <c:v>61.57</c:v>
                </c:pt>
                <c:pt idx="432">
                  <c:v>61.57</c:v>
                </c:pt>
                <c:pt idx="433">
                  <c:v>61.57</c:v>
                </c:pt>
                <c:pt idx="434">
                  <c:v>61.57</c:v>
                </c:pt>
                <c:pt idx="435">
                  <c:v>61.57</c:v>
                </c:pt>
                <c:pt idx="436">
                  <c:v>61.57</c:v>
                </c:pt>
                <c:pt idx="437">
                  <c:v>61.57</c:v>
                </c:pt>
                <c:pt idx="438">
                  <c:v>61.57</c:v>
                </c:pt>
                <c:pt idx="439">
                  <c:v>56.94</c:v>
                </c:pt>
                <c:pt idx="440">
                  <c:v>56.94</c:v>
                </c:pt>
                <c:pt idx="441" formatCode="0">
                  <c:v>56.94</c:v>
                </c:pt>
                <c:pt idx="442" formatCode="0">
                  <c:v>56.94</c:v>
                </c:pt>
                <c:pt idx="443" formatCode="0">
                  <c:v>56.94</c:v>
                </c:pt>
                <c:pt idx="444" formatCode="0">
                  <c:v>56.94</c:v>
                </c:pt>
                <c:pt idx="445" formatCode="0">
                  <c:v>56.94</c:v>
                </c:pt>
                <c:pt idx="446" formatCode="0">
                  <c:v>56.94</c:v>
                </c:pt>
                <c:pt idx="447" formatCode="0">
                  <c:v>56.94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1C2-6612-4DD7-88A1-58369162C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7964128"/>
        <c:axId val="1267962464"/>
        <c:extLst>
          <c:ext xmlns:c15="http://schemas.microsoft.com/office/drawing/2012/chart" uri="{02D57815-91ED-43cb-92C2-25804820EDAC}">
            <c15:filteredLine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stringency_index!$B$195</c15:sqref>
                        </c15:formulaRef>
                      </c:ext>
                    </c:extLst>
                    <c:strCache>
                      <c:ptCount val="1"/>
                      <c:pt idx="0">
                        <c:v>Brazil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stringency_index!$C$1:$QP$1</c15:sqref>
                        </c15:formulaRef>
                      </c:ext>
                    </c:extLst>
                    <c:numCache>
                      <c:formatCode>d\-mmm\-yy</c:formatCode>
                      <c:ptCount val="456"/>
                      <c:pt idx="0">
                        <c:v>43831</c:v>
                      </c:pt>
                      <c:pt idx="1">
                        <c:v>43832</c:v>
                      </c:pt>
                      <c:pt idx="2">
                        <c:v>43833</c:v>
                      </c:pt>
                      <c:pt idx="3">
                        <c:v>43834</c:v>
                      </c:pt>
                      <c:pt idx="4">
                        <c:v>43835</c:v>
                      </c:pt>
                      <c:pt idx="5">
                        <c:v>43836</c:v>
                      </c:pt>
                      <c:pt idx="6">
                        <c:v>43837</c:v>
                      </c:pt>
                      <c:pt idx="7">
                        <c:v>43838</c:v>
                      </c:pt>
                      <c:pt idx="8">
                        <c:v>43839</c:v>
                      </c:pt>
                      <c:pt idx="9">
                        <c:v>43840</c:v>
                      </c:pt>
                      <c:pt idx="10">
                        <c:v>43841</c:v>
                      </c:pt>
                      <c:pt idx="11">
                        <c:v>43842</c:v>
                      </c:pt>
                      <c:pt idx="12">
                        <c:v>43843</c:v>
                      </c:pt>
                      <c:pt idx="13">
                        <c:v>43844</c:v>
                      </c:pt>
                      <c:pt idx="14">
                        <c:v>43845</c:v>
                      </c:pt>
                      <c:pt idx="15">
                        <c:v>43846</c:v>
                      </c:pt>
                      <c:pt idx="16">
                        <c:v>43847</c:v>
                      </c:pt>
                      <c:pt idx="17">
                        <c:v>43848</c:v>
                      </c:pt>
                      <c:pt idx="18">
                        <c:v>43849</c:v>
                      </c:pt>
                      <c:pt idx="19">
                        <c:v>43850</c:v>
                      </c:pt>
                      <c:pt idx="20">
                        <c:v>43851</c:v>
                      </c:pt>
                      <c:pt idx="21">
                        <c:v>43852</c:v>
                      </c:pt>
                      <c:pt idx="22">
                        <c:v>43853</c:v>
                      </c:pt>
                      <c:pt idx="23">
                        <c:v>43854</c:v>
                      </c:pt>
                      <c:pt idx="24">
                        <c:v>43855</c:v>
                      </c:pt>
                      <c:pt idx="25">
                        <c:v>43856</c:v>
                      </c:pt>
                      <c:pt idx="26">
                        <c:v>43857</c:v>
                      </c:pt>
                      <c:pt idx="27">
                        <c:v>43858</c:v>
                      </c:pt>
                      <c:pt idx="28">
                        <c:v>43859</c:v>
                      </c:pt>
                      <c:pt idx="29">
                        <c:v>43860</c:v>
                      </c:pt>
                      <c:pt idx="30">
                        <c:v>43861</c:v>
                      </c:pt>
                      <c:pt idx="31">
                        <c:v>43862</c:v>
                      </c:pt>
                      <c:pt idx="32">
                        <c:v>43863</c:v>
                      </c:pt>
                      <c:pt idx="33">
                        <c:v>43864</c:v>
                      </c:pt>
                      <c:pt idx="34">
                        <c:v>43865</c:v>
                      </c:pt>
                      <c:pt idx="35">
                        <c:v>43866</c:v>
                      </c:pt>
                      <c:pt idx="36">
                        <c:v>43867</c:v>
                      </c:pt>
                      <c:pt idx="37">
                        <c:v>43868</c:v>
                      </c:pt>
                      <c:pt idx="38">
                        <c:v>43869</c:v>
                      </c:pt>
                      <c:pt idx="39">
                        <c:v>43870</c:v>
                      </c:pt>
                      <c:pt idx="40">
                        <c:v>43871</c:v>
                      </c:pt>
                      <c:pt idx="41">
                        <c:v>43872</c:v>
                      </c:pt>
                      <c:pt idx="42">
                        <c:v>43873</c:v>
                      </c:pt>
                      <c:pt idx="43">
                        <c:v>43874</c:v>
                      </c:pt>
                      <c:pt idx="44">
                        <c:v>43875</c:v>
                      </c:pt>
                      <c:pt idx="45">
                        <c:v>43876</c:v>
                      </c:pt>
                      <c:pt idx="46">
                        <c:v>43877</c:v>
                      </c:pt>
                      <c:pt idx="47">
                        <c:v>43878</c:v>
                      </c:pt>
                      <c:pt idx="48">
                        <c:v>43879</c:v>
                      </c:pt>
                      <c:pt idx="49">
                        <c:v>43880</c:v>
                      </c:pt>
                      <c:pt idx="50">
                        <c:v>43881</c:v>
                      </c:pt>
                      <c:pt idx="51">
                        <c:v>43882</c:v>
                      </c:pt>
                      <c:pt idx="52">
                        <c:v>43883</c:v>
                      </c:pt>
                      <c:pt idx="53">
                        <c:v>43884</c:v>
                      </c:pt>
                      <c:pt idx="54">
                        <c:v>43885</c:v>
                      </c:pt>
                      <c:pt idx="55">
                        <c:v>43886</c:v>
                      </c:pt>
                      <c:pt idx="56">
                        <c:v>43887</c:v>
                      </c:pt>
                      <c:pt idx="57">
                        <c:v>43888</c:v>
                      </c:pt>
                      <c:pt idx="58">
                        <c:v>43889</c:v>
                      </c:pt>
                      <c:pt idx="59">
                        <c:v>43890</c:v>
                      </c:pt>
                      <c:pt idx="60">
                        <c:v>43891</c:v>
                      </c:pt>
                      <c:pt idx="61">
                        <c:v>43892</c:v>
                      </c:pt>
                      <c:pt idx="62">
                        <c:v>43893</c:v>
                      </c:pt>
                      <c:pt idx="63">
                        <c:v>43894</c:v>
                      </c:pt>
                      <c:pt idx="64">
                        <c:v>43895</c:v>
                      </c:pt>
                      <c:pt idx="65">
                        <c:v>43896</c:v>
                      </c:pt>
                      <c:pt idx="66">
                        <c:v>43897</c:v>
                      </c:pt>
                      <c:pt idx="67">
                        <c:v>43898</c:v>
                      </c:pt>
                      <c:pt idx="68">
                        <c:v>43899</c:v>
                      </c:pt>
                      <c:pt idx="69">
                        <c:v>43900</c:v>
                      </c:pt>
                      <c:pt idx="70">
                        <c:v>43901</c:v>
                      </c:pt>
                      <c:pt idx="71">
                        <c:v>43902</c:v>
                      </c:pt>
                      <c:pt idx="72">
                        <c:v>43903</c:v>
                      </c:pt>
                      <c:pt idx="73">
                        <c:v>43904</c:v>
                      </c:pt>
                      <c:pt idx="74">
                        <c:v>43905</c:v>
                      </c:pt>
                      <c:pt idx="75">
                        <c:v>43906</c:v>
                      </c:pt>
                      <c:pt idx="76">
                        <c:v>43907</c:v>
                      </c:pt>
                      <c:pt idx="77">
                        <c:v>43908</c:v>
                      </c:pt>
                      <c:pt idx="78">
                        <c:v>43909</c:v>
                      </c:pt>
                      <c:pt idx="79">
                        <c:v>43910</c:v>
                      </c:pt>
                      <c:pt idx="80">
                        <c:v>43911</c:v>
                      </c:pt>
                      <c:pt idx="81">
                        <c:v>43912</c:v>
                      </c:pt>
                      <c:pt idx="82">
                        <c:v>43913</c:v>
                      </c:pt>
                      <c:pt idx="83">
                        <c:v>43914</c:v>
                      </c:pt>
                      <c:pt idx="84">
                        <c:v>43915</c:v>
                      </c:pt>
                      <c:pt idx="85">
                        <c:v>43916</c:v>
                      </c:pt>
                      <c:pt idx="86">
                        <c:v>43917</c:v>
                      </c:pt>
                      <c:pt idx="87">
                        <c:v>43918</c:v>
                      </c:pt>
                      <c:pt idx="88">
                        <c:v>43919</c:v>
                      </c:pt>
                      <c:pt idx="89">
                        <c:v>43920</c:v>
                      </c:pt>
                      <c:pt idx="90">
                        <c:v>43921</c:v>
                      </c:pt>
                      <c:pt idx="91">
                        <c:v>43922</c:v>
                      </c:pt>
                      <c:pt idx="92">
                        <c:v>43923</c:v>
                      </c:pt>
                      <c:pt idx="93">
                        <c:v>43924</c:v>
                      </c:pt>
                      <c:pt idx="94">
                        <c:v>43925</c:v>
                      </c:pt>
                      <c:pt idx="95">
                        <c:v>43926</c:v>
                      </c:pt>
                      <c:pt idx="96">
                        <c:v>43927</c:v>
                      </c:pt>
                      <c:pt idx="97">
                        <c:v>43928</c:v>
                      </c:pt>
                      <c:pt idx="98">
                        <c:v>43929</c:v>
                      </c:pt>
                      <c:pt idx="99">
                        <c:v>43930</c:v>
                      </c:pt>
                      <c:pt idx="100">
                        <c:v>43931</c:v>
                      </c:pt>
                      <c:pt idx="101">
                        <c:v>43932</c:v>
                      </c:pt>
                      <c:pt idx="102">
                        <c:v>43933</c:v>
                      </c:pt>
                      <c:pt idx="103">
                        <c:v>43934</c:v>
                      </c:pt>
                      <c:pt idx="104">
                        <c:v>43935</c:v>
                      </c:pt>
                      <c:pt idx="105">
                        <c:v>43936</c:v>
                      </c:pt>
                      <c:pt idx="106">
                        <c:v>43937</c:v>
                      </c:pt>
                      <c:pt idx="107">
                        <c:v>43938</c:v>
                      </c:pt>
                      <c:pt idx="108">
                        <c:v>43939</c:v>
                      </c:pt>
                      <c:pt idx="109">
                        <c:v>43940</c:v>
                      </c:pt>
                      <c:pt idx="110">
                        <c:v>43941</c:v>
                      </c:pt>
                      <c:pt idx="111">
                        <c:v>43942</c:v>
                      </c:pt>
                      <c:pt idx="112">
                        <c:v>43943</c:v>
                      </c:pt>
                      <c:pt idx="113">
                        <c:v>43944</c:v>
                      </c:pt>
                      <c:pt idx="114">
                        <c:v>43945</c:v>
                      </c:pt>
                      <c:pt idx="115">
                        <c:v>43946</c:v>
                      </c:pt>
                      <c:pt idx="116">
                        <c:v>43947</c:v>
                      </c:pt>
                      <c:pt idx="117">
                        <c:v>43948</c:v>
                      </c:pt>
                      <c:pt idx="118">
                        <c:v>43949</c:v>
                      </c:pt>
                      <c:pt idx="119">
                        <c:v>43950</c:v>
                      </c:pt>
                      <c:pt idx="120">
                        <c:v>43951</c:v>
                      </c:pt>
                      <c:pt idx="121">
                        <c:v>43952</c:v>
                      </c:pt>
                      <c:pt idx="122">
                        <c:v>43953</c:v>
                      </c:pt>
                      <c:pt idx="123">
                        <c:v>43954</c:v>
                      </c:pt>
                      <c:pt idx="124">
                        <c:v>43955</c:v>
                      </c:pt>
                      <c:pt idx="125">
                        <c:v>43956</c:v>
                      </c:pt>
                      <c:pt idx="126">
                        <c:v>43957</c:v>
                      </c:pt>
                      <c:pt idx="127">
                        <c:v>43958</c:v>
                      </c:pt>
                      <c:pt idx="128">
                        <c:v>43959</c:v>
                      </c:pt>
                      <c:pt idx="129">
                        <c:v>43960</c:v>
                      </c:pt>
                      <c:pt idx="130">
                        <c:v>43961</c:v>
                      </c:pt>
                      <c:pt idx="131">
                        <c:v>43962</c:v>
                      </c:pt>
                      <c:pt idx="132">
                        <c:v>43963</c:v>
                      </c:pt>
                      <c:pt idx="133">
                        <c:v>43964</c:v>
                      </c:pt>
                      <c:pt idx="134">
                        <c:v>43965</c:v>
                      </c:pt>
                      <c:pt idx="135">
                        <c:v>43966</c:v>
                      </c:pt>
                      <c:pt idx="136">
                        <c:v>43967</c:v>
                      </c:pt>
                      <c:pt idx="137">
                        <c:v>43968</c:v>
                      </c:pt>
                      <c:pt idx="138">
                        <c:v>43969</c:v>
                      </c:pt>
                      <c:pt idx="139">
                        <c:v>43970</c:v>
                      </c:pt>
                      <c:pt idx="140">
                        <c:v>43971</c:v>
                      </c:pt>
                      <c:pt idx="141">
                        <c:v>43972</c:v>
                      </c:pt>
                      <c:pt idx="142">
                        <c:v>43973</c:v>
                      </c:pt>
                      <c:pt idx="143">
                        <c:v>43974</c:v>
                      </c:pt>
                      <c:pt idx="144">
                        <c:v>43975</c:v>
                      </c:pt>
                      <c:pt idx="145">
                        <c:v>43976</c:v>
                      </c:pt>
                      <c:pt idx="146">
                        <c:v>43977</c:v>
                      </c:pt>
                      <c:pt idx="147">
                        <c:v>43978</c:v>
                      </c:pt>
                      <c:pt idx="148">
                        <c:v>43979</c:v>
                      </c:pt>
                      <c:pt idx="149">
                        <c:v>43980</c:v>
                      </c:pt>
                      <c:pt idx="150">
                        <c:v>43981</c:v>
                      </c:pt>
                      <c:pt idx="151">
                        <c:v>43982</c:v>
                      </c:pt>
                      <c:pt idx="152">
                        <c:v>43983</c:v>
                      </c:pt>
                      <c:pt idx="153">
                        <c:v>43984</c:v>
                      </c:pt>
                      <c:pt idx="154">
                        <c:v>43985</c:v>
                      </c:pt>
                      <c:pt idx="155">
                        <c:v>43986</c:v>
                      </c:pt>
                      <c:pt idx="156">
                        <c:v>43987</c:v>
                      </c:pt>
                      <c:pt idx="157">
                        <c:v>43988</c:v>
                      </c:pt>
                      <c:pt idx="158">
                        <c:v>43989</c:v>
                      </c:pt>
                      <c:pt idx="159">
                        <c:v>43990</c:v>
                      </c:pt>
                      <c:pt idx="160">
                        <c:v>43991</c:v>
                      </c:pt>
                      <c:pt idx="161">
                        <c:v>43992</c:v>
                      </c:pt>
                      <c:pt idx="162">
                        <c:v>43993</c:v>
                      </c:pt>
                      <c:pt idx="163">
                        <c:v>43994</c:v>
                      </c:pt>
                      <c:pt idx="164">
                        <c:v>43995</c:v>
                      </c:pt>
                      <c:pt idx="165">
                        <c:v>43996</c:v>
                      </c:pt>
                      <c:pt idx="166">
                        <c:v>43997</c:v>
                      </c:pt>
                      <c:pt idx="167">
                        <c:v>43998</c:v>
                      </c:pt>
                      <c:pt idx="168">
                        <c:v>43999</c:v>
                      </c:pt>
                      <c:pt idx="169">
                        <c:v>44000</c:v>
                      </c:pt>
                      <c:pt idx="170">
                        <c:v>44001</c:v>
                      </c:pt>
                      <c:pt idx="171">
                        <c:v>44002</c:v>
                      </c:pt>
                      <c:pt idx="172">
                        <c:v>44003</c:v>
                      </c:pt>
                      <c:pt idx="173">
                        <c:v>44004</c:v>
                      </c:pt>
                      <c:pt idx="174">
                        <c:v>44005</c:v>
                      </c:pt>
                      <c:pt idx="175">
                        <c:v>44006</c:v>
                      </c:pt>
                      <c:pt idx="176">
                        <c:v>44007</c:v>
                      </c:pt>
                      <c:pt idx="177">
                        <c:v>44008</c:v>
                      </c:pt>
                      <c:pt idx="178">
                        <c:v>44009</c:v>
                      </c:pt>
                      <c:pt idx="179">
                        <c:v>44010</c:v>
                      </c:pt>
                      <c:pt idx="180">
                        <c:v>44011</c:v>
                      </c:pt>
                      <c:pt idx="181">
                        <c:v>44012</c:v>
                      </c:pt>
                      <c:pt idx="182">
                        <c:v>44013</c:v>
                      </c:pt>
                      <c:pt idx="183">
                        <c:v>44014</c:v>
                      </c:pt>
                      <c:pt idx="184">
                        <c:v>44015</c:v>
                      </c:pt>
                      <c:pt idx="185">
                        <c:v>44016</c:v>
                      </c:pt>
                      <c:pt idx="186">
                        <c:v>44017</c:v>
                      </c:pt>
                      <c:pt idx="187">
                        <c:v>44018</c:v>
                      </c:pt>
                      <c:pt idx="188">
                        <c:v>44019</c:v>
                      </c:pt>
                      <c:pt idx="189">
                        <c:v>44020</c:v>
                      </c:pt>
                      <c:pt idx="190">
                        <c:v>44021</c:v>
                      </c:pt>
                      <c:pt idx="191">
                        <c:v>44022</c:v>
                      </c:pt>
                      <c:pt idx="192">
                        <c:v>44023</c:v>
                      </c:pt>
                      <c:pt idx="193">
                        <c:v>44024</c:v>
                      </c:pt>
                      <c:pt idx="194">
                        <c:v>44025</c:v>
                      </c:pt>
                      <c:pt idx="195">
                        <c:v>44026</c:v>
                      </c:pt>
                      <c:pt idx="196">
                        <c:v>44027</c:v>
                      </c:pt>
                      <c:pt idx="197">
                        <c:v>44028</c:v>
                      </c:pt>
                      <c:pt idx="198">
                        <c:v>44029</c:v>
                      </c:pt>
                      <c:pt idx="199">
                        <c:v>44030</c:v>
                      </c:pt>
                      <c:pt idx="200">
                        <c:v>44031</c:v>
                      </c:pt>
                      <c:pt idx="201">
                        <c:v>44032</c:v>
                      </c:pt>
                      <c:pt idx="202">
                        <c:v>44033</c:v>
                      </c:pt>
                      <c:pt idx="203">
                        <c:v>44034</c:v>
                      </c:pt>
                      <c:pt idx="204">
                        <c:v>44035</c:v>
                      </c:pt>
                      <c:pt idx="205">
                        <c:v>44036</c:v>
                      </c:pt>
                      <c:pt idx="206">
                        <c:v>44037</c:v>
                      </c:pt>
                      <c:pt idx="207">
                        <c:v>44038</c:v>
                      </c:pt>
                      <c:pt idx="208">
                        <c:v>44039</c:v>
                      </c:pt>
                      <c:pt idx="209">
                        <c:v>44040</c:v>
                      </c:pt>
                      <c:pt idx="210">
                        <c:v>44041</c:v>
                      </c:pt>
                      <c:pt idx="211">
                        <c:v>44042</c:v>
                      </c:pt>
                      <c:pt idx="212">
                        <c:v>44043</c:v>
                      </c:pt>
                      <c:pt idx="213">
                        <c:v>44044</c:v>
                      </c:pt>
                      <c:pt idx="214">
                        <c:v>44045</c:v>
                      </c:pt>
                      <c:pt idx="215">
                        <c:v>44046</c:v>
                      </c:pt>
                      <c:pt idx="216">
                        <c:v>44047</c:v>
                      </c:pt>
                      <c:pt idx="217">
                        <c:v>44048</c:v>
                      </c:pt>
                      <c:pt idx="218">
                        <c:v>44049</c:v>
                      </c:pt>
                      <c:pt idx="219">
                        <c:v>44050</c:v>
                      </c:pt>
                      <c:pt idx="220">
                        <c:v>44051</c:v>
                      </c:pt>
                      <c:pt idx="221">
                        <c:v>44052</c:v>
                      </c:pt>
                      <c:pt idx="222">
                        <c:v>44053</c:v>
                      </c:pt>
                      <c:pt idx="223">
                        <c:v>44054</c:v>
                      </c:pt>
                      <c:pt idx="224">
                        <c:v>44055</c:v>
                      </c:pt>
                      <c:pt idx="225">
                        <c:v>44056</c:v>
                      </c:pt>
                      <c:pt idx="226">
                        <c:v>44057</c:v>
                      </c:pt>
                      <c:pt idx="227">
                        <c:v>44058</c:v>
                      </c:pt>
                      <c:pt idx="228">
                        <c:v>44059</c:v>
                      </c:pt>
                      <c:pt idx="229">
                        <c:v>44060</c:v>
                      </c:pt>
                      <c:pt idx="230">
                        <c:v>44061</c:v>
                      </c:pt>
                      <c:pt idx="231">
                        <c:v>44062</c:v>
                      </c:pt>
                      <c:pt idx="232">
                        <c:v>44063</c:v>
                      </c:pt>
                      <c:pt idx="233">
                        <c:v>44064</c:v>
                      </c:pt>
                      <c:pt idx="234">
                        <c:v>44065</c:v>
                      </c:pt>
                      <c:pt idx="235">
                        <c:v>44066</c:v>
                      </c:pt>
                      <c:pt idx="236">
                        <c:v>44067</c:v>
                      </c:pt>
                      <c:pt idx="237">
                        <c:v>44068</c:v>
                      </c:pt>
                      <c:pt idx="238">
                        <c:v>44069</c:v>
                      </c:pt>
                      <c:pt idx="239">
                        <c:v>44070</c:v>
                      </c:pt>
                      <c:pt idx="240">
                        <c:v>44071</c:v>
                      </c:pt>
                      <c:pt idx="241">
                        <c:v>44072</c:v>
                      </c:pt>
                      <c:pt idx="242">
                        <c:v>44073</c:v>
                      </c:pt>
                      <c:pt idx="243">
                        <c:v>44074</c:v>
                      </c:pt>
                      <c:pt idx="244">
                        <c:v>44075</c:v>
                      </c:pt>
                      <c:pt idx="245">
                        <c:v>44076</c:v>
                      </c:pt>
                      <c:pt idx="246">
                        <c:v>44077</c:v>
                      </c:pt>
                      <c:pt idx="247">
                        <c:v>44078</c:v>
                      </c:pt>
                      <c:pt idx="248">
                        <c:v>44079</c:v>
                      </c:pt>
                      <c:pt idx="249">
                        <c:v>44080</c:v>
                      </c:pt>
                      <c:pt idx="250">
                        <c:v>44081</c:v>
                      </c:pt>
                      <c:pt idx="251">
                        <c:v>44082</c:v>
                      </c:pt>
                      <c:pt idx="252">
                        <c:v>44083</c:v>
                      </c:pt>
                      <c:pt idx="253">
                        <c:v>44084</c:v>
                      </c:pt>
                      <c:pt idx="254">
                        <c:v>44085</c:v>
                      </c:pt>
                      <c:pt idx="255">
                        <c:v>44086</c:v>
                      </c:pt>
                      <c:pt idx="256">
                        <c:v>44087</c:v>
                      </c:pt>
                      <c:pt idx="257">
                        <c:v>44088</c:v>
                      </c:pt>
                      <c:pt idx="258">
                        <c:v>44089</c:v>
                      </c:pt>
                      <c:pt idx="259">
                        <c:v>44090</c:v>
                      </c:pt>
                      <c:pt idx="260">
                        <c:v>44091</c:v>
                      </c:pt>
                      <c:pt idx="261">
                        <c:v>44092</c:v>
                      </c:pt>
                      <c:pt idx="262">
                        <c:v>44093</c:v>
                      </c:pt>
                      <c:pt idx="263">
                        <c:v>44094</c:v>
                      </c:pt>
                      <c:pt idx="264">
                        <c:v>44095</c:v>
                      </c:pt>
                      <c:pt idx="265">
                        <c:v>44096</c:v>
                      </c:pt>
                      <c:pt idx="266">
                        <c:v>44097</c:v>
                      </c:pt>
                      <c:pt idx="267">
                        <c:v>44098</c:v>
                      </c:pt>
                      <c:pt idx="268">
                        <c:v>44099</c:v>
                      </c:pt>
                      <c:pt idx="269">
                        <c:v>44100</c:v>
                      </c:pt>
                      <c:pt idx="270">
                        <c:v>44101</c:v>
                      </c:pt>
                      <c:pt idx="271">
                        <c:v>44102</c:v>
                      </c:pt>
                      <c:pt idx="272">
                        <c:v>44103</c:v>
                      </c:pt>
                      <c:pt idx="273">
                        <c:v>44104</c:v>
                      </c:pt>
                      <c:pt idx="274">
                        <c:v>44105</c:v>
                      </c:pt>
                      <c:pt idx="275">
                        <c:v>44106</c:v>
                      </c:pt>
                      <c:pt idx="276">
                        <c:v>44107</c:v>
                      </c:pt>
                      <c:pt idx="277">
                        <c:v>44108</c:v>
                      </c:pt>
                      <c:pt idx="278">
                        <c:v>44109</c:v>
                      </c:pt>
                      <c:pt idx="279">
                        <c:v>44110</c:v>
                      </c:pt>
                      <c:pt idx="280">
                        <c:v>44111</c:v>
                      </c:pt>
                      <c:pt idx="281">
                        <c:v>44112</c:v>
                      </c:pt>
                      <c:pt idx="282">
                        <c:v>44113</c:v>
                      </c:pt>
                      <c:pt idx="283">
                        <c:v>44114</c:v>
                      </c:pt>
                      <c:pt idx="284">
                        <c:v>44115</c:v>
                      </c:pt>
                      <c:pt idx="285">
                        <c:v>44116</c:v>
                      </c:pt>
                      <c:pt idx="286">
                        <c:v>44117</c:v>
                      </c:pt>
                      <c:pt idx="287">
                        <c:v>44118</c:v>
                      </c:pt>
                      <c:pt idx="288">
                        <c:v>44119</c:v>
                      </c:pt>
                      <c:pt idx="289">
                        <c:v>44120</c:v>
                      </c:pt>
                      <c:pt idx="290">
                        <c:v>44121</c:v>
                      </c:pt>
                      <c:pt idx="291">
                        <c:v>44122</c:v>
                      </c:pt>
                      <c:pt idx="292">
                        <c:v>44123</c:v>
                      </c:pt>
                      <c:pt idx="293">
                        <c:v>44124</c:v>
                      </c:pt>
                      <c:pt idx="294">
                        <c:v>44125</c:v>
                      </c:pt>
                      <c:pt idx="295">
                        <c:v>44126</c:v>
                      </c:pt>
                      <c:pt idx="296">
                        <c:v>44127</c:v>
                      </c:pt>
                      <c:pt idx="297">
                        <c:v>44128</c:v>
                      </c:pt>
                      <c:pt idx="298">
                        <c:v>44129</c:v>
                      </c:pt>
                      <c:pt idx="299">
                        <c:v>44130</c:v>
                      </c:pt>
                      <c:pt idx="300">
                        <c:v>44131</c:v>
                      </c:pt>
                      <c:pt idx="301">
                        <c:v>44132</c:v>
                      </c:pt>
                      <c:pt idx="302">
                        <c:v>44133</c:v>
                      </c:pt>
                      <c:pt idx="303">
                        <c:v>44134</c:v>
                      </c:pt>
                      <c:pt idx="304">
                        <c:v>44135</c:v>
                      </c:pt>
                      <c:pt idx="305">
                        <c:v>44136</c:v>
                      </c:pt>
                      <c:pt idx="306">
                        <c:v>44137</c:v>
                      </c:pt>
                      <c:pt idx="307">
                        <c:v>44138</c:v>
                      </c:pt>
                      <c:pt idx="308">
                        <c:v>44139</c:v>
                      </c:pt>
                      <c:pt idx="309">
                        <c:v>44140</c:v>
                      </c:pt>
                      <c:pt idx="310">
                        <c:v>44141</c:v>
                      </c:pt>
                      <c:pt idx="311">
                        <c:v>44142</c:v>
                      </c:pt>
                      <c:pt idx="312">
                        <c:v>44143</c:v>
                      </c:pt>
                      <c:pt idx="313">
                        <c:v>44144</c:v>
                      </c:pt>
                      <c:pt idx="314">
                        <c:v>44145</c:v>
                      </c:pt>
                      <c:pt idx="315">
                        <c:v>44146</c:v>
                      </c:pt>
                      <c:pt idx="316">
                        <c:v>44147</c:v>
                      </c:pt>
                      <c:pt idx="317">
                        <c:v>44148</c:v>
                      </c:pt>
                      <c:pt idx="318">
                        <c:v>44149</c:v>
                      </c:pt>
                      <c:pt idx="319">
                        <c:v>44150</c:v>
                      </c:pt>
                      <c:pt idx="320">
                        <c:v>44151</c:v>
                      </c:pt>
                      <c:pt idx="321">
                        <c:v>44152</c:v>
                      </c:pt>
                      <c:pt idx="322">
                        <c:v>44153</c:v>
                      </c:pt>
                      <c:pt idx="323">
                        <c:v>44154</c:v>
                      </c:pt>
                      <c:pt idx="324">
                        <c:v>44155</c:v>
                      </c:pt>
                      <c:pt idx="325">
                        <c:v>44156</c:v>
                      </c:pt>
                      <c:pt idx="326">
                        <c:v>44157</c:v>
                      </c:pt>
                      <c:pt idx="327">
                        <c:v>44158</c:v>
                      </c:pt>
                      <c:pt idx="328">
                        <c:v>44159</c:v>
                      </c:pt>
                      <c:pt idx="329">
                        <c:v>44160</c:v>
                      </c:pt>
                      <c:pt idx="330">
                        <c:v>44161</c:v>
                      </c:pt>
                      <c:pt idx="331">
                        <c:v>44162</c:v>
                      </c:pt>
                      <c:pt idx="332">
                        <c:v>44163</c:v>
                      </c:pt>
                      <c:pt idx="333">
                        <c:v>44164</c:v>
                      </c:pt>
                      <c:pt idx="334">
                        <c:v>44165</c:v>
                      </c:pt>
                      <c:pt idx="335">
                        <c:v>44166</c:v>
                      </c:pt>
                      <c:pt idx="336">
                        <c:v>44167</c:v>
                      </c:pt>
                      <c:pt idx="337">
                        <c:v>44168</c:v>
                      </c:pt>
                      <c:pt idx="338">
                        <c:v>44169</c:v>
                      </c:pt>
                      <c:pt idx="339">
                        <c:v>44170</c:v>
                      </c:pt>
                      <c:pt idx="340">
                        <c:v>44171</c:v>
                      </c:pt>
                      <c:pt idx="341">
                        <c:v>44172</c:v>
                      </c:pt>
                      <c:pt idx="342">
                        <c:v>44173</c:v>
                      </c:pt>
                      <c:pt idx="343">
                        <c:v>44174</c:v>
                      </c:pt>
                      <c:pt idx="344">
                        <c:v>44175</c:v>
                      </c:pt>
                      <c:pt idx="345">
                        <c:v>44176</c:v>
                      </c:pt>
                      <c:pt idx="346">
                        <c:v>44177</c:v>
                      </c:pt>
                      <c:pt idx="347">
                        <c:v>44178</c:v>
                      </c:pt>
                      <c:pt idx="348">
                        <c:v>44179</c:v>
                      </c:pt>
                      <c:pt idx="349">
                        <c:v>44180</c:v>
                      </c:pt>
                      <c:pt idx="350">
                        <c:v>44181</c:v>
                      </c:pt>
                      <c:pt idx="351">
                        <c:v>44182</c:v>
                      </c:pt>
                      <c:pt idx="352">
                        <c:v>44183</c:v>
                      </c:pt>
                      <c:pt idx="353">
                        <c:v>44184</c:v>
                      </c:pt>
                      <c:pt idx="354">
                        <c:v>44185</c:v>
                      </c:pt>
                      <c:pt idx="355">
                        <c:v>44186</c:v>
                      </c:pt>
                      <c:pt idx="356">
                        <c:v>44187</c:v>
                      </c:pt>
                      <c:pt idx="357">
                        <c:v>44188</c:v>
                      </c:pt>
                      <c:pt idx="358">
                        <c:v>44189</c:v>
                      </c:pt>
                      <c:pt idx="359">
                        <c:v>44190</c:v>
                      </c:pt>
                      <c:pt idx="360">
                        <c:v>44191</c:v>
                      </c:pt>
                      <c:pt idx="361">
                        <c:v>44192</c:v>
                      </c:pt>
                      <c:pt idx="362">
                        <c:v>44193</c:v>
                      </c:pt>
                      <c:pt idx="363">
                        <c:v>44194</c:v>
                      </c:pt>
                      <c:pt idx="364">
                        <c:v>44195</c:v>
                      </c:pt>
                      <c:pt idx="365">
                        <c:v>44196</c:v>
                      </c:pt>
                      <c:pt idx="366">
                        <c:v>44197</c:v>
                      </c:pt>
                      <c:pt idx="367">
                        <c:v>44198</c:v>
                      </c:pt>
                      <c:pt idx="368">
                        <c:v>44199</c:v>
                      </c:pt>
                      <c:pt idx="369">
                        <c:v>44200</c:v>
                      </c:pt>
                      <c:pt idx="370">
                        <c:v>44201</c:v>
                      </c:pt>
                      <c:pt idx="371">
                        <c:v>44202</c:v>
                      </c:pt>
                      <c:pt idx="372">
                        <c:v>44203</c:v>
                      </c:pt>
                      <c:pt idx="373">
                        <c:v>44204</c:v>
                      </c:pt>
                      <c:pt idx="374">
                        <c:v>44205</c:v>
                      </c:pt>
                      <c:pt idx="375">
                        <c:v>44206</c:v>
                      </c:pt>
                      <c:pt idx="376">
                        <c:v>44207</c:v>
                      </c:pt>
                      <c:pt idx="377">
                        <c:v>44208</c:v>
                      </c:pt>
                      <c:pt idx="378">
                        <c:v>44209</c:v>
                      </c:pt>
                      <c:pt idx="379">
                        <c:v>44210</c:v>
                      </c:pt>
                      <c:pt idx="380">
                        <c:v>44211</c:v>
                      </c:pt>
                      <c:pt idx="381">
                        <c:v>44212</c:v>
                      </c:pt>
                      <c:pt idx="382">
                        <c:v>44213</c:v>
                      </c:pt>
                      <c:pt idx="383">
                        <c:v>44214</c:v>
                      </c:pt>
                      <c:pt idx="384">
                        <c:v>44215</c:v>
                      </c:pt>
                      <c:pt idx="385">
                        <c:v>44216</c:v>
                      </c:pt>
                      <c:pt idx="386">
                        <c:v>44217</c:v>
                      </c:pt>
                      <c:pt idx="387">
                        <c:v>44218</c:v>
                      </c:pt>
                      <c:pt idx="388">
                        <c:v>44219</c:v>
                      </c:pt>
                      <c:pt idx="389">
                        <c:v>44220</c:v>
                      </c:pt>
                      <c:pt idx="390">
                        <c:v>44221</c:v>
                      </c:pt>
                      <c:pt idx="391">
                        <c:v>44222</c:v>
                      </c:pt>
                      <c:pt idx="392">
                        <c:v>44223</c:v>
                      </c:pt>
                      <c:pt idx="393">
                        <c:v>44224</c:v>
                      </c:pt>
                      <c:pt idx="394">
                        <c:v>44225</c:v>
                      </c:pt>
                      <c:pt idx="395">
                        <c:v>44226</c:v>
                      </c:pt>
                      <c:pt idx="396">
                        <c:v>44227</c:v>
                      </c:pt>
                      <c:pt idx="397">
                        <c:v>44228</c:v>
                      </c:pt>
                      <c:pt idx="398">
                        <c:v>44229</c:v>
                      </c:pt>
                      <c:pt idx="399">
                        <c:v>44230</c:v>
                      </c:pt>
                      <c:pt idx="400">
                        <c:v>44231</c:v>
                      </c:pt>
                      <c:pt idx="401">
                        <c:v>44232</c:v>
                      </c:pt>
                      <c:pt idx="402">
                        <c:v>44233</c:v>
                      </c:pt>
                      <c:pt idx="403">
                        <c:v>44234</c:v>
                      </c:pt>
                      <c:pt idx="404">
                        <c:v>44235</c:v>
                      </c:pt>
                      <c:pt idx="405">
                        <c:v>44236</c:v>
                      </c:pt>
                      <c:pt idx="406">
                        <c:v>44237</c:v>
                      </c:pt>
                      <c:pt idx="407">
                        <c:v>44238</c:v>
                      </c:pt>
                      <c:pt idx="408">
                        <c:v>44239</c:v>
                      </c:pt>
                      <c:pt idx="409">
                        <c:v>44240</c:v>
                      </c:pt>
                      <c:pt idx="410">
                        <c:v>44241</c:v>
                      </c:pt>
                      <c:pt idx="411">
                        <c:v>44242</c:v>
                      </c:pt>
                      <c:pt idx="412">
                        <c:v>44243</c:v>
                      </c:pt>
                      <c:pt idx="413">
                        <c:v>44244</c:v>
                      </c:pt>
                      <c:pt idx="414">
                        <c:v>44245</c:v>
                      </c:pt>
                      <c:pt idx="415">
                        <c:v>44246</c:v>
                      </c:pt>
                      <c:pt idx="416">
                        <c:v>44247</c:v>
                      </c:pt>
                      <c:pt idx="417">
                        <c:v>44248</c:v>
                      </c:pt>
                      <c:pt idx="418">
                        <c:v>44249</c:v>
                      </c:pt>
                      <c:pt idx="419">
                        <c:v>44250</c:v>
                      </c:pt>
                      <c:pt idx="420">
                        <c:v>44251</c:v>
                      </c:pt>
                      <c:pt idx="421">
                        <c:v>44252</c:v>
                      </c:pt>
                      <c:pt idx="422">
                        <c:v>44253</c:v>
                      </c:pt>
                      <c:pt idx="423">
                        <c:v>44254</c:v>
                      </c:pt>
                      <c:pt idx="424">
                        <c:v>44255</c:v>
                      </c:pt>
                      <c:pt idx="425">
                        <c:v>44256</c:v>
                      </c:pt>
                      <c:pt idx="426">
                        <c:v>44257</c:v>
                      </c:pt>
                      <c:pt idx="427">
                        <c:v>44258</c:v>
                      </c:pt>
                      <c:pt idx="428">
                        <c:v>44259</c:v>
                      </c:pt>
                      <c:pt idx="429">
                        <c:v>44260</c:v>
                      </c:pt>
                      <c:pt idx="430">
                        <c:v>44261</c:v>
                      </c:pt>
                      <c:pt idx="431">
                        <c:v>44262</c:v>
                      </c:pt>
                      <c:pt idx="432">
                        <c:v>44263</c:v>
                      </c:pt>
                      <c:pt idx="433">
                        <c:v>44264</c:v>
                      </c:pt>
                      <c:pt idx="434">
                        <c:v>44265</c:v>
                      </c:pt>
                      <c:pt idx="435">
                        <c:v>44266</c:v>
                      </c:pt>
                      <c:pt idx="436">
                        <c:v>44267</c:v>
                      </c:pt>
                      <c:pt idx="437">
                        <c:v>44268</c:v>
                      </c:pt>
                      <c:pt idx="438">
                        <c:v>44269</c:v>
                      </c:pt>
                      <c:pt idx="439">
                        <c:v>44270</c:v>
                      </c:pt>
                      <c:pt idx="440">
                        <c:v>44271</c:v>
                      </c:pt>
                      <c:pt idx="441">
                        <c:v>44272</c:v>
                      </c:pt>
                      <c:pt idx="442">
                        <c:v>44273</c:v>
                      </c:pt>
                      <c:pt idx="443">
                        <c:v>44274</c:v>
                      </c:pt>
                      <c:pt idx="444">
                        <c:v>44275</c:v>
                      </c:pt>
                      <c:pt idx="445">
                        <c:v>44276</c:v>
                      </c:pt>
                      <c:pt idx="446">
                        <c:v>44277</c:v>
                      </c:pt>
                      <c:pt idx="447">
                        <c:v>44278</c:v>
                      </c:pt>
                      <c:pt idx="448">
                        <c:v>44279</c:v>
                      </c:pt>
                      <c:pt idx="449">
                        <c:v>44280</c:v>
                      </c:pt>
                      <c:pt idx="450">
                        <c:v>44281</c:v>
                      </c:pt>
                      <c:pt idx="451">
                        <c:v>44282</c:v>
                      </c:pt>
                      <c:pt idx="452">
                        <c:v>44283</c:v>
                      </c:pt>
                      <c:pt idx="453">
                        <c:v>44284</c:v>
                      </c:pt>
                      <c:pt idx="454">
                        <c:v>44285</c:v>
                      </c:pt>
                      <c:pt idx="455">
                        <c:v>44286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stringency_index!$C$195:$QH$195</c15:sqref>
                        </c15:formulaRef>
                      </c:ext>
                    </c:extLst>
                    <c:numCache>
                      <c:formatCode>General</c:formatCode>
                      <c:ptCount val="44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5.56</c:v>
                      </c:pt>
                      <c:pt idx="29">
                        <c:v>5.56</c:v>
                      </c:pt>
                      <c:pt idx="30">
                        <c:v>5.56</c:v>
                      </c:pt>
                      <c:pt idx="31">
                        <c:v>5.56</c:v>
                      </c:pt>
                      <c:pt idx="32">
                        <c:v>5.56</c:v>
                      </c:pt>
                      <c:pt idx="33">
                        <c:v>5.56</c:v>
                      </c:pt>
                      <c:pt idx="34">
                        <c:v>5.56</c:v>
                      </c:pt>
                      <c:pt idx="35">
                        <c:v>5.56</c:v>
                      </c:pt>
                      <c:pt idx="36">
                        <c:v>5.56</c:v>
                      </c:pt>
                      <c:pt idx="37">
                        <c:v>5.56</c:v>
                      </c:pt>
                      <c:pt idx="38">
                        <c:v>5.56</c:v>
                      </c:pt>
                      <c:pt idx="39">
                        <c:v>5.56</c:v>
                      </c:pt>
                      <c:pt idx="40">
                        <c:v>5.56</c:v>
                      </c:pt>
                      <c:pt idx="41">
                        <c:v>5.56</c:v>
                      </c:pt>
                      <c:pt idx="42">
                        <c:v>5.56</c:v>
                      </c:pt>
                      <c:pt idx="43">
                        <c:v>5.56</c:v>
                      </c:pt>
                      <c:pt idx="44">
                        <c:v>5.56</c:v>
                      </c:pt>
                      <c:pt idx="45">
                        <c:v>5.56</c:v>
                      </c:pt>
                      <c:pt idx="46">
                        <c:v>5.56</c:v>
                      </c:pt>
                      <c:pt idx="47">
                        <c:v>5.56</c:v>
                      </c:pt>
                      <c:pt idx="48">
                        <c:v>5.56</c:v>
                      </c:pt>
                      <c:pt idx="49">
                        <c:v>5.56</c:v>
                      </c:pt>
                      <c:pt idx="50">
                        <c:v>5.56</c:v>
                      </c:pt>
                      <c:pt idx="51">
                        <c:v>5.56</c:v>
                      </c:pt>
                      <c:pt idx="52">
                        <c:v>5.56</c:v>
                      </c:pt>
                      <c:pt idx="53">
                        <c:v>5.56</c:v>
                      </c:pt>
                      <c:pt idx="54">
                        <c:v>5.56</c:v>
                      </c:pt>
                      <c:pt idx="55">
                        <c:v>5.56</c:v>
                      </c:pt>
                      <c:pt idx="56">
                        <c:v>5.56</c:v>
                      </c:pt>
                      <c:pt idx="57">
                        <c:v>5.56</c:v>
                      </c:pt>
                      <c:pt idx="58">
                        <c:v>5.56</c:v>
                      </c:pt>
                      <c:pt idx="59">
                        <c:v>5.56</c:v>
                      </c:pt>
                      <c:pt idx="60">
                        <c:v>5.56</c:v>
                      </c:pt>
                      <c:pt idx="61">
                        <c:v>11.11</c:v>
                      </c:pt>
                      <c:pt idx="62">
                        <c:v>11.11</c:v>
                      </c:pt>
                      <c:pt idx="63">
                        <c:v>11.11</c:v>
                      </c:pt>
                      <c:pt idx="64">
                        <c:v>11.11</c:v>
                      </c:pt>
                      <c:pt idx="65">
                        <c:v>11.11</c:v>
                      </c:pt>
                      <c:pt idx="66">
                        <c:v>11.11</c:v>
                      </c:pt>
                      <c:pt idx="67">
                        <c:v>11.11</c:v>
                      </c:pt>
                      <c:pt idx="68">
                        <c:v>11.11</c:v>
                      </c:pt>
                      <c:pt idx="69">
                        <c:v>11.11</c:v>
                      </c:pt>
                      <c:pt idx="70">
                        <c:v>11.11</c:v>
                      </c:pt>
                      <c:pt idx="71">
                        <c:v>28.7</c:v>
                      </c:pt>
                      <c:pt idx="72">
                        <c:v>37.96</c:v>
                      </c:pt>
                      <c:pt idx="73">
                        <c:v>42.13</c:v>
                      </c:pt>
                      <c:pt idx="74">
                        <c:v>42.13</c:v>
                      </c:pt>
                      <c:pt idx="75">
                        <c:v>42.13</c:v>
                      </c:pt>
                      <c:pt idx="76">
                        <c:v>57.87</c:v>
                      </c:pt>
                      <c:pt idx="77">
                        <c:v>60.65</c:v>
                      </c:pt>
                      <c:pt idx="78">
                        <c:v>66.2</c:v>
                      </c:pt>
                      <c:pt idx="79">
                        <c:v>66.2</c:v>
                      </c:pt>
                      <c:pt idx="80">
                        <c:v>71.760000000000005</c:v>
                      </c:pt>
                      <c:pt idx="81">
                        <c:v>71.760000000000005</c:v>
                      </c:pt>
                      <c:pt idx="82">
                        <c:v>71.760000000000005</c:v>
                      </c:pt>
                      <c:pt idx="83">
                        <c:v>71.760000000000005</c:v>
                      </c:pt>
                      <c:pt idx="84">
                        <c:v>71.760000000000005</c:v>
                      </c:pt>
                      <c:pt idx="85">
                        <c:v>71.760000000000005</c:v>
                      </c:pt>
                      <c:pt idx="86">
                        <c:v>74.540000000000006</c:v>
                      </c:pt>
                      <c:pt idx="87">
                        <c:v>74.540000000000006</c:v>
                      </c:pt>
                      <c:pt idx="88">
                        <c:v>74.540000000000006</c:v>
                      </c:pt>
                      <c:pt idx="89">
                        <c:v>74.540000000000006</c:v>
                      </c:pt>
                      <c:pt idx="90">
                        <c:v>74.540000000000006</c:v>
                      </c:pt>
                      <c:pt idx="91">
                        <c:v>74.540000000000006</c:v>
                      </c:pt>
                      <c:pt idx="92">
                        <c:v>74.540000000000006</c:v>
                      </c:pt>
                      <c:pt idx="93">
                        <c:v>74.540000000000006</c:v>
                      </c:pt>
                      <c:pt idx="94">
                        <c:v>74.540000000000006</c:v>
                      </c:pt>
                      <c:pt idx="95">
                        <c:v>74.540000000000006</c:v>
                      </c:pt>
                      <c:pt idx="96">
                        <c:v>74.540000000000006</c:v>
                      </c:pt>
                      <c:pt idx="97">
                        <c:v>74.540000000000006</c:v>
                      </c:pt>
                      <c:pt idx="98">
                        <c:v>74.540000000000006</c:v>
                      </c:pt>
                      <c:pt idx="99">
                        <c:v>74.540000000000006</c:v>
                      </c:pt>
                      <c:pt idx="100">
                        <c:v>74.540000000000006</c:v>
                      </c:pt>
                      <c:pt idx="101">
                        <c:v>74.540000000000006</c:v>
                      </c:pt>
                      <c:pt idx="102">
                        <c:v>74.540000000000006</c:v>
                      </c:pt>
                      <c:pt idx="103">
                        <c:v>74.540000000000006</c:v>
                      </c:pt>
                      <c:pt idx="104">
                        <c:v>74.540000000000006</c:v>
                      </c:pt>
                      <c:pt idx="105">
                        <c:v>74.540000000000006</c:v>
                      </c:pt>
                      <c:pt idx="106">
                        <c:v>74.540000000000006</c:v>
                      </c:pt>
                      <c:pt idx="107">
                        <c:v>74.540000000000006</c:v>
                      </c:pt>
                      <c:pt idx="108">
                        <c:v>74.540000000000006</c:v>
                      </c:pt>
                      <c:pt idx="109">
                        <c:v>74.540000000000006</c:v>
                      </c:pt>
                      <c:pt idx="110">
                        <c:v>74.540000000000006</c:v>
                      </c:pt>
                      <c:pt idx="111">
                        <c:v>74.540000000000006</c:v>
                      </c:pt>
                      <c:pt idx="112">
                        <c:v>74.540000000000006</c:v>
                      </c:pt>
                      <c:pt idx="113">
                        <c:v>74.540000000000006</c:v>
                      </c:pt>
                      <c:pt idx="114">
                        <c:v>74.540000000000006</c:v>
                      </c:pt>
                      <c:pt idx="115">
                        <c:v>74.540000000000006</c:v>
                      </c:pt>
                      <c:pt idx="116">
                        <c:v>77.31</c:v>
                      </c:pt>
                      <c:pt idx="117">
                        <c:v>77.31</c:v>
                      </c:pt>
                      <c:pt idx="118">
                        <c:v>77.31</c:v>
                      </c:pt>
                      <c:pt idx="119">
                        <c:v>77.31</c:v>
                      </c:pt>
                      <c:pt idx="120">
                        <c:v>77.31</c:v>
                      </c:pt>
                      <c:pt idx="121">
                        <c:v>77.31</c:v>
                      </c:pt>
                      <c:pt idx="122">
                        <c:v>77.31</c:v>
                      </c:pt>
                      <c:pt idx="123">
                        <c:v>77.31</c:v>
                      </c:pt>
                      <c:pt idx="124">
                        <c:v>77.31</c:v>
                      </c:pt>
                      <c:pt idx="125">
                        <c:v>81.02</c:v>
                      </c:pt>
                      <c:pt idx="126">
                        <c:v>81.02</c:v>
                      </c:pt>
                      <c:pt idx="127">
                        <c:v>81.02</c:v>
                      </c:pt>
                      <c:pt idx="128">
                        <c:v>81.02</c:v>
                      </c:pt>
                      <c:pt idx="129">
                        <c:v>81.02</c:v>
                      </c:pt>
                      <c:pt idx="130">
                        <c:v>81.02</c:v>
                      </c:pt>
                      <c:pt idx="131">
                        <c:v>81.02</c:v>
                      </c:pt>
                      <c:pt idx="132">
                        <c:v>81.02</c:v>
                      </c:pt>
                      <c:pt idx="133">
                        <c:v>81.02</c:v>
                      </c:pt>
                      <c:pt idx="134">
                        <c:v>81.02</c:v>
                      </c:pt>
                      <c:pt idx="135">
                        <c:v>81.02</c:v>
                      </c:pt>
                      <c:pt idx="136">
                        <c:v>81.02</c:v>
                      </c:pt>
                      <c:pt idx="137">
                        <c:v>81.02</c:v>
                      </c:pt>
                      <c:pt idx="138">
                        <c:v>81.02</c:v>
                      </c:pt>
                      <c:pt idx="139">
                        <c:v>81.02</c:v>
                      </c:pt>
                      <c:pt idx="140">
                        <c:v>81.02</c:v>
                      </c:pt>
                      <c:pt idx="141">
                        <c:v>81.02</c:v>
                      </c:pt>
                      <c:pt idx="142">
                        <c:v>81.02</c:v>
                      </c:pt>
                      <c:pt idx="143">
                        <c:v>81.02</c:v>
                      </c:pt>
                      <c:pt idx="144">
                        <c:v>81.02</c:v>
                      </c:pt>
                      <c:pt idx="145">
                        <c:v>81.02</c:v>
                      </c:pt>
                      <c:pt idx="146">
                        <c:v>81.02</c:v>
                      </c:pt>
                      <c:pt idx="147">
                        <c:v>81.02</c:v>
                      </c:pt>
                      <c:pt idx="148">
                        <c:v>81.02</c:v>
                      </c:pt>
                      <c:pt idx="149">
                        <c:v>81.02</c:v>
                      </c:pt>
                      <c:pt idx="150">
                        <c:v>81.02</c:v>
                      </c:pt>
                      <c:pt idx="151">
                        <c:v>81.02</c:v>
                      </c:pt>
                      <c:pt idx="152">
                        <c:v>77.31</c:v>
                      </c:pt>
                      <c:pt idx="153">
                        <c:v>77.31</c:v>
                      </c:pt>
                      <c:pt idx="154">
                        <c:v>77.31</c:v>
                      </c:pt>
                      <c:pt idx="155">
                        <c:v>77.31</c:v>
                      </c:pt>
                      <c:pt idx="156">
                        <c:v>77.31</c:v>
                      </c:pt>
                      <c:pt idx="157">
                        <c:v>77.31</c:v>
                      </c:pt>
                      <c:pt idx="158">
                        <c:v>77.31</c:v>
                      </c:pt>
                      <c:pt idx="159">
                        <c:v>77.31</c:v>
                      </c:pt>
                      <c:pt idx="160">
                        <c:v>77.31</c:v>
                      </c:pt>
                      <c:pt idx="161">
                        <c:v>77.31</c:v>
                      </c:pt>
                      <c:pt idx="162">
                        <c:v>77.31</c:v>
                      </c:pt>
                      <c:pt idx="163">
                        <c:v>77.31</c:v>
                      </c:pt>
                      <c:pt idx="164">
                        <c:v>77.31</c:v>
                      </c:pt>
                      <c:pt idx="165">
                        <c:v>77.31</c:v>
                      </c:pt>
                      <c:pt idx="166">
                        <c:v>77.31</c:v>
                      </c:pt>
                      <c:pt idx="167">
                        <c:v>77.31</c:v>
                      </c:pt>
                      <c:pt idx="168">
                        <c:v>77.31</c:v>
                      </c:pt>
                      <c:pt idx="169">
                        <c:v>77.31</c:v>
                      </c:pt>
                      <c:pt idx="170">
                        <c:v>77.31</c:v>
                      </c:pt>
                      <c:pt idx="171">
                        <c:v>77.31</c:v>
                      </c:pt>
                      <c:pt idx="172">
                        <c:v>77.31</c:v>
                      </c:pt>
                      <c:pt idx="173">
                        <c:v>77.31</c:v>
                      </c:pt>
                      <c:pt idx="174">
                        <c:v>77.31</c:v>
                      </c:pt>
                      <c:pt idx="175">
                        <c:v>77.31</c:v>
                      </c:pt>
                      <c:pt idx="176">
                        <c:v>77.31</c:v>
                      </c:pt>
                      <c:pt idx="177">
                        <c:v>77.31</c:v>
                      </c:pt>
                      <c:pt idx="178">
                        <c:v>77.31</c:v>
                      </c:pt>
                      <c:pt idx="179">
                        <c:v>77.31</c:v>
                      </c:pt>
                      <c:pt idx="180">
                        <c:v>77.31</c:v>
                      </c:pt>
                      <c:pt idx="181">
                        <c:v>77.31</c:v>
                      </c:pt>
                      <c:pt idx="182">
                        <c:v>77.31</c:v>
                      </c:pt>
                      <c:pt idx="183">
                        <c:v>77.31</c:v>
                      </c:pt>
                      <c:pt idx="184">
                        <c:v>81.02</c:v>
                      </c:pt>
                      <c:pt idx="185">
                        <c:v>81.02</c:v>
                      </c:pt>
                      <c:pt idx="186">
                        <c:v>81.02</c:v>
                      </c:pt>
                      <c:pt idx="187">
                        <c:v>81.02</c:v>
                      </c:pt>
                      <c:pt idx="188">
                        <c:v>81.02</c:v>
                      </c:pt>
                      <c:pt idx="189">
                        <c:v>81.02</c:v>
                      </c:pt>
                      <c:pt idx="190">
                        <c:v>81.02</c:v>
                      </c:pt>
                      <c:pt idx="191">
                        <c:v>81.02</c:v>
                      </c:pt>
                      <c:pt idx="192">
                        <c:v>81.02</c:v>
                      </c:pt>
                      <c:pt idx="193">
                        <c:v>81.02</c:v>
                      </c:pt>
                      <c:pt idx="194">
                        <c:v>81.02</c:v>
                      </c:pt>
                      <c:pt idx="195">
                        <c:v>81.02</c:v>
                      </c:pt>
                      <c:pt idx="196">
                        <c:v>81.02</c:v>
                      </c:pt>
                      <c:pt idx="197">
                        <c:v>81.02</c:v>
                      </c:pt>
                      <c:pt idx="198">
                        <c:v>81.02</c:v>
                      </c:pt>
                      <c:pt idx="199">
                        <c:v>81.02</c:v>
                      </c:pt>
                      <c:pt idx="200">
                        <c:v>81.02</c:v>
                      </c:pt>
                      <c:pt idx="201">
                        <c:v>81.02</c:v>
                      </c:pt>
                      <c:pt idx="202">
                        <c:v>81.02</c:v>
                      </c:pt>
                      <c:pt idx="203">
                        <c:v>81.02</c:v>
                      </c:pt>
                      <c:pt idx="204">
                        <c:v>81.02</c:v>
                      </c:pt>
                      <c:pt idx="205">
                        <c:v>81.02</c:v>
                      </c:pt>
                      <c:pt idx="206">
                        <c:v>81.02</c:v>
                      </c:pt>
                      <c:pt idx="207">
                        <c:v>81.02</c:v>
                      </c:pt>
                      <c:pt idx="208">
                        <c:v>81.02</c:v>
                      </c:pt>
                      <c:pt idx="209">
                        <c:v>81.02</c:v>
                      </c:pt>
                      <c:pt idx="210">
                        <c:v>72.69</c:v>
                      </c:pt>
                      <c:pt idx="211">
                        <c:v>72.69</c:v>
                      </c:pt>
                      <c:pt idx="212">
                        <c:v>72.69</c:v>
                      </c:pt>
                      <c:pt idx="213">
                        <c:v>72.69</c:v>
                      </c:pt>
                      <c:pt idx="214">
                        <c:v>72.69</c:v>
                      </c:pt>
                      <c:pt idx="215">
                        <c:v>72.69</c:v>
                      </c:pt>
                      <c:pt idx="216">
                        <c:v>72.69</c:v>
                      </c:pt>
                      <c:pt idx="217">
                        <c:v>72.69</c:v>
                      </c:pt>
                      <c:pt idx="218">
                        <c:v>72.69</c:v>
                      </c:pt>
                      <c:pt idx="219">
                        <c:v>72.69</c:v>
                      </c:pt>
                      <c:pt idx="220">
                        <c:v>72.69</c:v>
                      </c:pt>
                      <c:pt idx="221">
                        <c:v>72.69</c:v>
                      </c:pt>
                      <c:pt idx="222">
                        <c:v>72.69</c:v>
                      </c:pt>
                      <c:pt idx="223">
                        <c:v>72.69</c:v>
                      </c:pt>
                      <c:pt idx="224">
                        <c:v>72.69</c:v>
                      </c:pt>
                      <c:pt idx="225">
                        <c:v>72.69</c:v>
                      </c:pt>
                      <c:pt idx="226">
                        <c:v>72.69</c:v>
                      </c:pt>
                      <c:pt idx="227">
                        <c:v>69.91</c:v>
                      </c:pt>
                      <c:pt idx="228">
                        <c:v>69.91</c:v>
                      </c:pt>
                      <c:pt idx="229">
                        <c:v>69.91</c:v>
                      </c:pt>
                      <c:pt idx="230">
                        <c:v>69.91</c:v>
                      </c:pt>
                      <c:pt idx="231">
                        <c:v>69.91</c:v>
                      </c:pt>
                      <c:pt idx="232">
                        <c:v>69.91</c:v>
                      </c:pt>
                      <c:pt idx="233">
                        <c:v>69.91</c:v>
                      </c:pt>
                      <c:pt idx="234">
                        <c:v>69.91</c:v>
                      </c:pt>
                      <c:pt idx="235">
                        <c:v>69.91</c:v>
                      </c:pt>
                      <c:pt idx="236">
                        <c:v>73.61</c:v>
                      </c:pt>
                      <c:pt idx="237">
                        <c:v>73.61</c:v>
                      </c:pt>
                      <c:pt idx="238">
                        <c:v>73.61</c:v>
                      </c:pt>
                      <c:pt idx="239">
                        <c:v>73.61</c:v>
                      </c:pt>
                      <c:pt idx="240">
                        <c:v>73.61</c:v>
                      </c:pt>
                      <c:pt idx="241">
                        <c:v>73.61</c:v>
                      </c:pt>
                      <c:pt idx="242">
                        <c:v>73.61</c:v>
                      </c:pt>
                      <c:pt idx="243">
                        <c:v>69.91</c:v>
                      </c:pt>
                      <c:pt idx="244">
                        <c:v>69.91</c:v>
                      </c:pt>
                      <c:pt idx="245">
                        <c:v>69.91</c:v>
                      </c:pt>
                      <c:pt idx="246">
                        <c:v>69.91</c:v>
                      </c:pt>
                      <c:pt idx="247">
                        <c:v>69.91</c:v>
                      </c:pt>
                      <c:pt idx="248">
                        <c:v>69.91</c:v>
                      </c:pt>
                      <c:pt idx="249">
                        <c:v>69.91</c:v>
                      </c:pt>
                      <c:pt idx="250">
                        <c:v>69.91</c:v>
                      </c:pt>
                      <c:pt idx="251">
                        <c:v>69.91</c:v>
                      </c:pt>
                      <c:pt idx="252">
                        <c:v>69.91</c:v>
                      </c:pt>
                      <c:pt idx="253">
                        <c:v>69.91</c:v>
                      </c:pt>
                      <c:pt idx="254">
                        <c:v>69.91</c:v>
                      </c:pt>
                      <c:pt idx="255">
                        <c:v>69.91</c:v>
                      </c:pt>
                      <c:pt idx="256">
                        <c:v>69.91</c:v>
                      </c:pt>
                      <c:pt idx="257">
                        <c:v>69.91</c:v>
                      </c:pt>
                      <c:pt idx="258">
                        <c:v>69.91</c:v>
                      </c:pt>
                      <c:pt idx="259">
                        <c:v>69.91</c:v>
                      </c:pt>
                      <c:pt idx="260">
                        <c:v>69.91</c:v>
                      </c:pt>
                      <c:pt idx="261">
                        <c:v>69.91</c:v>
                      </c:pt>
                      <c:pt idx="262">
                        <c:v>69.91</c:v>
                      </c:pt>
                      <c:pt idx="263">
                        <c:v>69.91</c:v>
                      </c:pt>
                      <c:pt idx="264">
                        <c:v>69.91</c:v>
                      </c:pt>
                      <c:pt idx="265">
                        <c:v>69.91</c:v>
                      </c:pt>
                      <c:pt idx="266">
                        <c:v>67.13</c:v>
                      </c:pt>
                      <c:pt idx="267">
                        <c:v>67.13</c:v>
                      </c:pt>
                      <c:pt idx="268">
                        <c:v>67.13</c:v>
                      </c:pt>
                      <c:pt idx="269">
                        <c:v>67.13</c:v>
                      </c:pt>
                      <c:pt idx="270">
                        <c:v>67.13</c:v>
                      </c:pt>
                      <c:pt idx="271">
                        <c:v>67.13</c:v>
                      </c:pt>
                      <c:pt idx="272">
                        <c:v>67.13</c:v>
                      </c:pt>
                      <c:pt idx="273">
                        <c:v>67.13</c:v>
                      </c:pt>
                      <c:pt idx="274">
                        <c:v>67.13</c:v>
                      </c:pt>
                      <c:pt idx="275">
                        <c:v>67.13</c:v>
                      </c:pt>
                      <c:pt idx="276">
                        <c:v>67.13</c:v>
                      </c:pt>
                      <c:pt idx="277">
                        <c:v>67.13</c:v>
                      </c:pt>
                      <c:pt idx="278">
                        <c:v>67.13</c:v>
                      </c:pt>
                      <c:pt idx="279">
                        <c:v>67.13</c:v>
                      </c:pt>
                      <c:pt idx="280">
                        <c:v>67.13</c:v>
                      </c:pt>
                      <c:pt idx="281">
                        <c:v>63.43</c:v>
                      </c:pt>
                      <c:pt idx="282">
                        <c:v>63.43</c:v>
                      </c:pt>
                      <c:pt idx="283">
                        <c:v>63.43</c:v>
                      </c:pt>
                      <c:pt idx="284">
                        <c:v>63.43</c:v>
                      </c:pt>
                      <c:pt idx="285">
                        <c:v>63.43</c:v>
                      </c:pt>
                      <c:pt idx="286">
                        <c:v>63.43</c:v>
                      </c:pt>
                      <c:pt idx="287">
                        <c:v>63.43</c:v>
                      </c:pt>
                      <c:pt idx="288">
                        <c:v>63.43</c:v>
                      </c:pt>
                      <c:pt idx="289">
                        <c:v>63.43</c:v>
                      </c:pt>
                      <c:pt idx="290">
                        <c:v>63.43</c:v>
                      </c:pt>
                      <c:pt idx="291">
                        <c:v>63.43</c:v>
                      </c:pt>
                      <c:pt idx="292">
                        <c:v>63.43</c:v>
                      </c:pt>
                      <c:pt idx="293">
                        <c:v>63.43</c:v>
                      </c:pt>
                      <c:pt idx="294">
                        <c:v>63.43</c:v>
                      </c:pt>
                      <c:pt idx="295">
                        <c:v>63.43</c:v>
                      </c:pt>
                      <c:pt idx="296">
                        <c:v>57.87</c:v>
                      </c:pt>
                      <c:pt idx="297">
                        <c:v>57.87</c:v>
                      </c:pt>
                      <c:pt idx="298">
                        <c:v>57.87</c:v>
                      </c:pt>
                      <c:pt idx="299">
                        <c:v>57.87</c:v>
                      </c:pt>
                      <c:pt idx="300">
                        <c:v>57.87</c:v>
                      </c:pt>
                      <c:pt idx="301">
                        <c:v>57.87</c:v>
                      </c:pt>
                      <c:pt idx="302">
                        <c:v>57.87</c:v>
                      </c:pt>
                      <c:pt idx="303">
                        <c:v>57.87</c:v>
                      </c:pt>
                      <c:pt idx="304">
                        <c:v>57.87</c:v>
                      </c:pt>
                      <c:pt idx="305">
                        <c:v>57.87</c:v>
                      </c:pt>
                      <c:pt idx="306">
                        <c:v>57.87</c:v>
                      </c:pt>
                      <c:pt idx="307">
                        <c:v>57.87</c:v>
                      </c:pt>
                      <c:pt idx="308">
                        <c:v>57.87</c:v>
                      </c:pt>
                      <c:pt idx="309">
                        <c:v>57.87</c:v>
                      </c:pt>
                      <c:pt idx="310">
                        <c:v>57.87</c:v>
                      </c:pt>
                      <c:pt idx="311">
                        <c:v>57.87</c:v>
                      </c:pt>
                      <c:pt idx="312">
                        <c:v>57.87</c:v>
                      </c:pt>
                      <c:pt idx="313">
                        <c:v>57.87</c:v>
                      </c:pt>
                      <c:pt idx="314">
                        <c:v>54.17</c:v>
                      </c:pt>
                      <c:pt idx="315">
                        <c:v>54.17</c:v>
                      </c:pt>
                      <c:pt idx="316">
                        <c:v>54.17</c:v>
                      </c:pt>
                      <c:pt idx="317">
                        <c:v>54.17</c:v>
                      </c:pt>
                      <c:pt idx="318">
                        <c:v>54.17</c:v>
                      </c:pt>
                      <c:pt idx="319">
                        <c:v>54.17</c:v>
                      </c:pt>
                      <c:pt idx="320">
                        <c:v>54.17</c:v>
                      </c:pt>
                      <c:pt idx="321">
                        <c:v>54.17</c:v>
                      </c:pt>
                      <c:pt idx="322">
                        <c:v>54.17</c:v>
                      </c:pt>
                      <c:pt idx="323">
                        <c:v>54.17</c:v>
                      </c:pt>
                      <c:pt idx="324">
                        <c:v>54.17</c:v>
                      </c:pt>
                      <c:pt idx="325">
                        <c:v>54.17</c:v>
                      </c:pt>
                      <c:pt idx="326">
                        <c:v>54.17</c:v>
                      </c:pt>
                      <c:pt idx="327">
                        <c:v>54.17</c:v>
                      </c:pt>
                      <c:pt idx="328">
                        <c:v>54.17</c:v>
                      </c:pt>
                      <c:pt idx="329">
                        <c:v>57.87</c:v>
                      </c:pt>
                      <c:pt idx="330">
                        <c:v>57.87</c:v>
                      </c:pt>
                      <c:pt idx="331">
                        <c:v>57.87</c:v>
                      </c:pt>
                      <c:pt idx="332">
                        <c:v>57.87</c:v>
                      </c:pt>
                      <c:pt idx="333">
                        <c:v>57.87</c:v>
                      </c:pt>
                      <c:pt idx="334">
                        <c:v>60.65</c:v>
                      </c:pt>
                      <c:pt idx="335">
                        <c:v>60.65</c:v>
                      </c:pt>
                      <c:pt idx="336">
                        <c:v>60.65</c:v>
                      </c:pt>
                      <c:pt idx="337">
                        <c:v>63.43</c:v>
                      </c:pt>
                      <c:pt idx="338">
                        <c:v>63.43</c:v>
                      </c:pt>
                      <c:pt idx="339">
                        <c:v>63.43</c:v>
                      </c:pt>
                      <c:pt idx="340">
                        <c:v>63.43</c:v>
                      </c:pt>
                      <c:pt idx="341">
                        <c:v>63.43</c:v>
                      </c:pt>
                      <c:pt idx="342">
                        <c:v>63.43</c:v>
                      </c:pt>
                      <c:pt idx="343">
                        <c:v>60.65</c:v>
                      </c:pt>
                      <c:pt idx="344">
                        <c:v>60.65</c:v>
                      </c:pt>
                      <c:pt idx="345">
                        <c:v>64.349999999999994</c:v>
                      </c:pt>
                      <c:pt idx="346">
                        <c:v>64.349999999999994</c:v>
                      </c:pt>
                      <c:pt idx="347">
                        <c:v>64.349999999999994</c:v>
                      </c:pt>
                      <c:pt idx="348">
                        <c:v>64.349999999999994</c:v>
                      </c:pt>
                      <c:pt idx="349">
                        <c:v>67.13</c:v>
                      </c:pt>
                      <c:pt idx="350">
                        <c:v>64.349999999999994</c:v>
                      </c:pt>
                      <c:pt idx="351">
                        <c:v>64.349999999999994</c:v>
                      </c:pt>
                      <c:pt idx="352">
                        <c:v>64.349999999999994</c:v>
                      </c:pt>
                      <c:pt idx="353">
                        <c:v>64.349999999999994</c:v>
                      </c:pt>
                      <c:pt idx="354">
                        <c:v>64.349999999999994</c:v>
                      </c:pt>
                      <c:pt idx="355">
                        <c:v>64.349999999999994</c:v>
                      </c:pt>
                      <c:pt idx="356">
                        <c:v>64.349999999999994</c:v>
                      </c:pt>
                      <c:pt idx="357">
                        <c:v>64.349999999999994</c:v>
                      </c:pt>
                      <c:pt idx="358">
                        <c:v>64.349999999999994</c:v>
                      </c:pt>
                      <c:pt idx="359">
                        <c:v>64.349999999999994</c:v>
                      </c:pt>
                      <c:pt idx="360">
                        <c:v>64.349999999999994</c:v>
                      </c:pt>
                      <c:pt idx="361">
                        <c:v>64.349999999999994</c:v>
                      </c:pt>
                      <c:pt idx="362">
                        <c:v>64.349999999999994</c:v>
                      </c:pt>
                      <c:pt idx="363">
                        <c:v>64.349999999999994</c:v>
                      </c:pt>
                      <c:pt idx="364">
                        <c:v>64.349999999999994</c:v>
                      </c:pt>
                      <c:pt idx="365">
                        <c:v>64.349999999999994</c:v>
                      </c:pt>
                      <c:pt idx="366">
                        <c:v>64.349999999999994</c:v>
                      </c:pt>
                      <c:pt idx="367">
                        <c:v>64.349999999999994</c:v>
                      </c:pt>
                      <c:pt idx="368">
                        <c:v>64.349999999999994</c:v>
                      </c:pt>
                      <c:pt idx="369">
                        <c:v>64.349999999999994</c:v>
                      </c:pt>
                      <c:pt idx="370">
                        <c:v>64.349999999999994</c:v>
                      </c:pt>
                      <c:pt idx="371">
                        <c:v>64.349999999999994</c:v>
                      </c:pt>
                      <c:pt idx="372">
                        <c:v>61.57</c:v>
                      </c:pt>
                      <c:pt idx="373">
                        <c:v>61.57</c:v>
                      </c:pt>
                      <c:pt idx="374">
                        <c:v>61.57</c:v>
                      </c:pt>
                      <c:pt idx="375">
                        <c:v>61.57</c:v>
                      </c:pt>
                      <c:pt idx="376">
                        <c:v>61.57</c:v>
                      </c:pt>
                      <c:pt idx="377">
                        <c:v>61.57</c:v>
                      </c:pt>
                      <c:pt idx="378">
                        <c:v>64.349999999999994</c:v>
                      </c:pt>
                      <c:pt idx="379">
                        <c:v>72.69</c:v>
                      </c:pt>
                      <c:pt idx="380">
                        <c:v>72.69</c:v>
                      </c:pt>
                      <c:pt idx="381">
                        <c:v>72.69</c:v>
                      </c:pt>
                      <c:pt idx="382">
                        <c:v>72.69</c:v>
                      </c:pt>
                      <c:pt idx="383">
                        <c:v>72.69</c:v>
                      </c:pt>
                      <c:pt idx="384">
                        <c:v>72.69</c:v>
                      </c:pt>
                      <c:pt idx="385">
                        <c:v>72.69</c:v>
                      </c:pt>
                      <c:pt idx="386">
                        <c:v>72.69</c:v>
                      </c:pt>
                      <c:pt idx="387">
                        <c:v>72.69</c:v>
                      </c:pt>
                      <c:pt idx="388">
                        <c:v>72.69</c:v>
                      </c:pt>
                      <c:pt idx="389">
                        <c:v>72.69</c:v>
                      </c:pt>
                      <c:pt idx="390">
                        <c:v>72.69</c:v>
                      </c:pt>
                      <c:pt idx="391">
                        <c:v>69.91</c:v>
                      </c:pt>
                      <c:pt idx="392">
                        <c:v>69.91</c:v>
                      </c:pt>
                      <c:pt idx="393">
                        <c:v>69.91</c:v>
                      </c:pt>
                      <c:pt idx="394">
                        <c:v>69.91</c:v>
                      </c:pt>
                      <c:pt idx="395">
                        <c:v>69.91</c:v>
                      </c:pt>
                      <c:pt idx="396">
                        <c:v>69.91</c:v>
                      </c:pt>
                      <c:pt idx="397">
                        <c:v>69.91</c:v>
                      </c:pt>
                      <c:pt idx="398">
                        <c:v>69.91</c:v>
                      </c:pt>
                      <c:pt idx="399">
                        <c:v>69.91</c:v>
                      </c:pt>
                      <c:pt idx="400">
                        <c:v>69.91</c:v>
                      </c:pt>
                      <c:pt idx="401">
                        <c:v>69.91</c:v>
                      </c:pt>
                      <c:pt idx="402">
                        <c:v>69.91</c:v>
                      </c:pt>
                      <c:pt idx="403">
                        <c:v>69.91</c:v>
                      </c:pt>
                      <c:pt idx="404">
                        <c:v>69.91</c:v>
                      </c:pt>
                      <c:pt idx="405">
                        <c:v>69.91</c:v>
                      </c:pt>
                      <c:pt idx="406">
                        <c:v>69.91</c:v>
                      </c:pt>
                      <c:pt idx="407">
                        <c:v>69.91</c:v>
                      </c:pt>
                      <c:pt idx="408">
                        <c:v>69.91</c:v>
                      </c:pt>
                      <c:pt idx="409">
                        <c:v>69.91</c:v>
                      </c:pt>
                      <c:pt idx="410">
                        <c:v>69.91</c:v>
                      </c:pt>
                      <c:pt idx="411">
                        <c:v>73.61</c:v>
                      </c:pt>
                      <c:pt idx="412">
                        <c:v>73.61</c:v>
                      </c:pt>
                      <c:pt idx="413">
                        <c:v>73.61</c:v>
                      </c:pt>
                      <c:pt idx="414">
                        <c:v>73.61</c:v>
                      </c:pt>
                      <c:pt idx="415">
                        <c:v>73.61</c:v>
                      </c:pt>
                      <c:pt idx="416">
                        <c:v>73.61</c:v>
                      </c:pt>
                      <c:pt idx="417">
                        <c:v>73.61</c:v>
                      </c:pt>
                      <c:pt idx="418">
                        <c:v>73.61</c:v>
                      </c:pt>
                      <c:pt idx="419">
                        <c:v>73.61</c:v>
                      </c:pt>
                      <c:pt idx="420">
                        <c:v>73.61</c:v>
                      </c:pt>
                      <c:pt idx="421">
                        <c:v>73.61</c:v>
                      </c:pt>
                      <c:pt idx="422">
                        <c:v>76.39</c:v>
                      </c:pt>
                      <c:pt idx="423">
                        <c:v>70.83</c:v>
                      </c:pt>
                      <c:pt idx="424">
                        <c:v>70.83</c:v>
                      </c:pt>
                      <c:pt idx="425">
                        <c:v>67.13</c:v>
                      </c:pt>
                      <c:pt idx="426">
                        <c:v>67.13</c:v>
                      </c:pt>
                      <c:pt idx="427">
                        <c:v>67.13</c:v>
                      </c:pt>
                      <c:pt idx="428">
                        <c:v>67.13</c:v>
                      </c:pt>
                      <c:pt idx="429">
                        <c:v>67.13</c:v>
                      </c:pt>
                      <c:pt idx="430">
                        <c:v>67.13</c:v>
                      </c:pt>
                      <c:pt idx="431">
                        <c:v>67.13</c:v>
                      </c:pt>
                      <c:pt idx="432">
                        <c:v>67.13</c:v>
                      </c:pt>
                      <c:pt idx="433">
                        <c:v>67.13</c:v>
                      </c:pt>
                      <c:pt idx="434">
                        <c:v>67.13</c:v>
                      </c:pt>
                      <c:pt idx="435">
                        <c:v>67.13</c:v>
                      </c:pt>
                      <c:pt idx="436">
                        <c:v>67.13</c:v>
                      </c:pt>
                      <c:pt idx="437">
                        <c:v>67.13</c:v>
                      </c:pt>
                      <c:pt idx="438">
                        <c:v>67.13</c:v>
                      </c:pt>
                      <c:pt idx="439">
                        <c:v>67.13</c:v>
                      </c:pt>
                      <c:pt idx="440">
                        <c:v>67.13</c:v>
                      </c:pt>
                      <c:pt idx="441" formatCode="0">
                        <c:v>70.83</c:v>
                      </c:pt>
                      <c:pt idx="442" formatCode="0">
                        <c:v>70.83</c:v>
                      </c:pt>
                      <c:pt idx="443" formatCode="0">
                        <c:v>70.83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1D2-6612-4DD7-88A1-58369162C279}"/>
                  </c:ext>
                </c:extLst>
              </c15:ser>
            </c15:filteredLineSeries>
            <c15:filteredLin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stringency_index!$B$198</c15:sqref>
                        </c15:formulaRef>
                      </c:ext>
                    </c:extLst>
                    <c:strCache>
                      <c:ptCount val="1"/>
                      <c:pt idx="0">
                        <c:v>Canada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46"/>
                    <c:layout>
                      <c:manualLayout>
                        <c:x val="-7.1569157727942902E-3"/>
                        <c:y val="-1.910447761194029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1D3-6612-4DD7-88A1-58369162C27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r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stringency_index!$C$1:$QP$1</c15:sqref>
                        </c15:formulaRef>
                      </c:ext>
                    </c:extLst>
                    <c:numCache>
                      <c:formatCode>d\-mmm\-yy</c:formatCode>
                      <c:ptCount val="456"/>
                      <c:pt idx="0">
                        <c:v>43831</c:v>
                      </c:pt>
                      <c:pt idx="1">
                        <c:v>43832</c:v>
                      </c:pt>
                      <c:pt idx="2">
                        <c:v>43833</c:v>
                      </c:pt>
                      <c:pt idx="3">
                        <c:v>43834</c:v>
                      </c:pt>
                      <c:pt idx="4">
                        <c:v>43835</c:v>
                      </c:pt>
                      <c:pt idx="5">
                        <c:v>43836</c:v>
                      </c:pt>
                      <c:pt idx="6">
                        <c:v>43837</c:v>
                      </c:pt>
                      <c:pt idx="7">
                        <c:v>43838</c:v>
                      </c:pt>
                      <c:pt idx="8">
                        <c:v>43839</c:v>
                      </c:pt>
                      <c:pt idx="9">
                        <c:v>43840</c:v>
                      </c:pt>
                      <c:pt idx="10">
                        <c:v>43841</c:v>
                      </c:pt>
                      <c:pt idx="11">
                        <c:v>43842</c:v>
                      </c:pt>
                      <c:pt idx="12">
                        <c:v>43843</c:v>
                      </c:pt>
                      <c:pt idx="13">
                        <c:v>43844</c:v>
                      </c:pt>
                      <c:pt idx="14">
                        <c:v>43845</c:v>
                      </c:pt>
                      <c:pt idx="15">
                        <c:v>43846</c:v>
                      </c:pt>
                      <c:pt idx="16">
                        <c:v>43847</c:v>
                      </c:pt>
                      <c:pt idx="17">
                        <c:v>43848</c:v>
                      </c:pt>
                      <c:pt idx="18">
                        <c:v>43849</c:v>
                      </c:pt>
                      <c:pt idx="19">
                        <c:v>43850</c:v>
                      </c:pt>
                      <c:pt idx="20">
                        <c:v>43851</c:v>
                      </c:pt>
                      <c:pt idx="21">
                        <c:v>43852</c:v>
                      </c:pt>
                      <c:pt idx="22">
                        <c:v>43853</c:v>
                      </c:pt>
                      <c:pt idx="23">
                        <c:v>43854</c:v>
                      </c:pt>
                      <c:pt idx="24">
                        <c:v>43855</c:v>
                      </c:pt>
                      <c:pt idx="25">
                        <c:v>43856</c:v>
                      </c:pt>
                      <c:pt idx="26">
                        <c:v>43857</c:v>
                      </c:pt>
                      <c:pt idx="27">
                        <c:v>43858</c:v>
                      </c:pt>
                      <c:pt idx="28">
                        <c:v>43859</c:v>
                      </c:pt>
                      <c:pt idx="29">
                        <c:v>43860</c:v>
                      </c:pt>
                      <c:pt idx="30">
                        <c:v>43861</c:v>
                      </c:pt>
                      <c:pt idx="31">
                        <c:v>43862</c:v>
                      </c:pt>
                      <c:pt idx="32">
                        <c:v>43863</c:v>
                      </c:pt>
                      <c:pt idx="33">
                        <c:v>43864</c:v>
                      </c:pt>
                      <c:pt idx="34">
                        <c:v>43865</c:v>
                      </c:pt>
                      <c:pt idx="35">
                        <c:v>43866</c:v>
                      </c:pt>
                      <c:pt idx="36">
                        <c:v>43867</c:v>
                      </c:pt>
                      <c:pt idx="37">
                        <c:v>43868</c:v>
                      </c:pt>
                      <c:pt idx="38">
                        <c:v>43869</c:v>
                      </c:pt>
                      <c:pt idx="39">
                        <c:v>43870</c:v>
                      </c:pt>
                      <c:pt idx="40">
                        <c:v>43871</c:v>
                      </c:pt>
                      <c:pt idx="41">
                        <c:v>43872</c:v>
                      </c:pt>
                      <c:pt idx="42">
                        <c:v>43873</c:v>
                      </c:pt>
                      <c:pt idx="43">
                        <c:v>43874</c:v>
                      </c:pt>
                      <c:pt idx="44">
                        <c:v>43875</c:v>
                      </c:pt>
                      <c:pt idx="45">
                        <c:v>43876</c:v>
                      </c:pt>
                      <c:pt idx="46">
                        <c:v>43877</c:v>
                      </c:pt>
                      <c:pt idx="47">
                        <c:v>43878</c:v>
                      </c:pt>
                      <c:pt idx="48">
                        <c:v>43879</c:v>
                      </c:pt>
                      <c:pt idx="49">
                        <c:v>43880</c:v>
                      </c:pt>
                      <c:pt idx="50">
                        <c:v>43881</c:v>
                      </c:pt>
                      <c:pt idx="51">
                        <c:v>43882</c:v>
                      </c:pt>
                      <c:pt idx="52">
                        <c:v>43883</c:v>
                      </c:pt>
                      <c:pt idx="53">
                        <c:v>43884</c:v>
                      </c:pt>
                      <c:pt idx="54">
                        <c:v>43885</c:v>
                      </c:pt>
                      <c:pt idx="55">
                        <c:v>43886</c:v>
                      </c:pt>
                      <c:pt idx="56">
                        <c:v>43887</c:v>
                      </c:pt>
                      <c:pt idx="57">
                        <c:v>43888</c:v>
                      </c:pt>
                      <c:pt idx="58">
                        <c:v>43889</c:v>
                      </c:pt>
                      <c:pt idx="59">
                        <c:v>43890</c:v>
                      </c:pt>
                      <c:pt idx="60">
                        <c:v>43891</c:v>
                      </c:pt>
                      <c:pt idx="61">
                        <c:v>43892</c:v>
                      </c:pt>
                      <c:pt idx="62">
                        <c:v>43893</c:v>
                      </c:pt>
                      <c:pt idx="63">
                        <c:v>43894</c:v>
                      </c:pt>
                      <c:pt idx="64">
                        <c:v>43895</c:v>
                      </c:pt>
                      <c:pt idx="65">
                        <c:v>43896</c:v>
                      </c:pt>
                      <c:pt idx="66">
                        <c:v>43897</c:v>
                      </c:pt>
                      <c:pt idx="67">
                        <c:v>43898</c:v>
                      </c:pt>
                      <c:pt idx="68">
                        <c:v>43899</c:v>
                      </c:pt>
                      <c:pt idx="69">
                        <c:v>43900</c:v>
                      </c:pt>
                      <c:pt idx="70">
                        <c:v>43901</c:v>
                      </c:pt>
                      <c:pt idx="71">
                        <c:v>43902</c:v>
                      </c:pt>
                      <c:pt idx="72">
                        <c:v>43903</c:v>
                      </c:pt>
                      <c:pt idx="73">
                        <c:v>43904</c:v>
                      </c:pt>
                      <c:pt idx="74">
                        <c:v>43905</c:v>
                      </c:pt>
                      <c:pt idx="75">
                        <c:v>43906</c:v>
                      </c:pt>
                      <c:pt idx="76">
                        <c:v>43907</c:v>
                      </c:pt>
                      <c:pt idx="77">
                        <c:v>43908</c:v>
                      </c:pt>
                      <c:pt idx="78">
                        <c:v>43909</c:v>
                      </c:pt>
                      <c:pt idx="79">
                        <c:v>43910</c:v>
                      </c:pt>
                      <c:pt idx="80">
                        <c:v>43911</c:v>
                      </c:pt>
                      <c:pt idx="81">
                        <c:v>43912</c:v>
                      </c:pt>
                      <c:pt idx="82">
                        <c:v>43913</c:v>
                      </c:pt>
                      <c:pt idx="83">
                        <c:v>43914</c:v>
                      </c:pt>
                      <c:pt idx="84">
                        <c:v>43915</c:v>
                      </c:pt>
                      <c:pt idx="85">
                        <c:v>43916</c:v>
                      </c:pt>
                      <c:pt idx="86">
                        <c:v>43917</c:v>
                      </c:pt>
                      <c:pt idx="87">
                        <c:v>43918</c:v>
                      </c:pt>
                      <c:pt idx="88">
                        <c:v>43919</c:v>
                      </c:pt>
                      <c:pt idx="89">
                        <c:v>43920</c:v>
                      </c:pt>
                      <c:pt idx="90">
                        <c:v>43921</c:v>
                      </c:pt>
                      <c:pt idx="91">
                        <c:v>43922</c:v>
                      </c:pt>
                      <c:pt idx="92">
                        <c:v>43923</c:v>
                      </c:pt>
                      <c:pt idx="93">
                        <c:v>43924</c:v>
                      </c:pt>
                      <c:pt idx="94">
                        <c:v>43925</c:v>
                      </c:pt>
                      <c:pt idx="95">
                        <c:v>43926</c:v>
                      </c:pt>
                      <c:pt idx="96">
                        <c:v>43927</c:v>
                      </c:pt>
                      <c:pt idx="97">
                        <c:v>43928</c:v>
                      </c:pt>
                      <c:pt idx="98">
                        <c:v>43929</c:v>
                      </c:pt>
                      <c:pt idx="99">
                        <c:v>43930</c:v>
                      </c:pt>
                      <c:pt idx="100">
                        <c:v>43931</c:v>
                      </c:pt>
                      <c:pt idx="101">
                        <c:v>43932</c:v>
                      </c:pt>
                      <c:pt idx="102">
                        <c:v>43933</c:v>
                      </c:pt>
                      <c:pt idx="103">
                        <c:v>43934</c:v>
                      </c:pt>
                      <c:pt idx="104">
                        <c:v>43935</c:v>
                      </c:pt>
                      <c:pt idx="105">
                        <c:v>43936</c:v>
                      </c:pt>
                      <c:pt idx="106">
                        <c:v>43937</c:v>
                      </c:pt>
                      <c:pt idx="107">
                        <c:v>43938</c:v>
                      </c:pt>
                      <c:pt idx="108">
                        <c:v>43939</c:v>
                      </c:pt>
                      <c:pt idx="109">
                        <c:v>43940</c:v>
                      </c:pt>
                      <c:pt idx="110">
                        <c:v>43941</c:v>
                      </c:pt>
                      <c:pt idx="111">
                        <c:v>43942</c:v>
                      </c:pt>
                      <c:pt idx="112">
                        <c:v>43943</c:v>
                      </c:pt>
                      <c:pt idx="113">
                        <c:v>43944</c:v>
                      </c:pt>
                      <c:pt idx="114">
                        <c:v>43945</c:v>
                      </c:pt>
                      <c:pt idx="115">
                        <c:v>43946</c:v>
                      </c:pt>
                      <c:pt idx="116">
                        <c:v>43947</c:v>
                      </c:pt>
                      <c:pt idx="117">
                        <c:v>43948</c:v>
                      </c:pt>
                      <c:pt idx="118">
                        <c:v>43949</c:v>
                      </c:pt>
                      <c:pt idx="119">
                        <c:v>43950</c:v>
                      </c:pt>
                      <c:pt idx="120">
                        <c:v>43951</c:v>
                      </c:pt>
                      <c:pt idx="121">
                        <c:v>43952</c:v>
                      </c:pt>
                      <c:pt idx="122">
                        <c:v>43953</c:v>
                      </c:pt>
                      <c:pt idx="123">
                        <c:v>43954</c:v>
                      </c:pt>
                      <c:pt idx="124">
                        <c:v>43955</c:v>
                      </c:pt>
                      <c:pt idx="125">
                        <c:v>43956</c:v>
                      </c:pt>
                      <c:pt idx="126">
                        <c:v>43957</c:v>
                      </c:pt>
                      <c:pt idx="127">
                        <c:v>43958</c:v>
                      </c:pt>
                      <c:pt idx="128">
                        <c:v>43959</c:v>
                      </c:pt>
                      <c:pt idx="129">
                        <c:v>43960</c:v>
                      </c:pt>
                      <c:pt idx="130">
                        <c:v>43961</c:v>
                      </c:pt>
                      <c:pt idx="131">
                        <c:v>43962</c:v>
                      </c:pt>
                      <c:pt idx="132">
                        <c:v>43963</c:v>
                      </c:pt>
                      <c:pt idx="133">
                        <c:v>43964</c:v>
                      </c:pt>
                      <c:pt idx="134">
                        <c:v>43965</c:v>
                      </c:pt>
                      <c:pt idx="135">
                        <c:v>43966</c:v>
                      </c:pt>
                      <c:pt idx="136">
                        <c:v>43967</c:v>
                      </c:pt>
                      <c:pt idx="137">
                        <c:v>43968</c:v>
                      </c:pt>
                      <c:pt idx="138">
                        <c:v>43969</c:v>
                      </c:pt>
                      <c:pt idx="139">
                        <c:v>43970</c:v>
                      </c:pt>
                      <c:pt idx="140">
                        <c:v>43971</c:v>
                      </c:pt>
                      <c:pt idx="141">
                        <c:v>43972</c:v>
                      </c:pt>
                      <c:pt idx="142">
                        <c:v>43973</c:v>
                      </c:pt>
                      <c:pt idx="143">
                        <c:v>43974</c:v>
                      </c:pt>
                      <c:pt idx="144">
                        <c:v>43975</c:v>
                      </c:pt>
                      <c:pt idx="145">
                        <c:v>43976</c:v>
                      </c:pt>
                      <c:pt idx="146">
                        <c:v>43977</c:v>
                      </c:pt>
                      <c:pt idx="147">
                        <c:v>43978</c:v>
                      </c:pt>
                      <c:pt idx="148">
                        <c:v>43979</c:v>
                      </c:pt>
                      <c:pt idx="149">
                        <c:v>43980</c:v>
                      </c:pt>
                      <c:pt idx="150">
                        <c:v>43981</c:v>
                      </c:pt>
                      <c:pt idx="151">
                        <c:v>43982</c:v>
                      </c:pt>
                      <c:pt idx="152">
                        <c:v>43983</c:v>
                      </c:pt>
                      <c:pt idx="153">
                        <c:v>43984</c:v>
                      </c:pt>
                      <c:pt idx="154">
                        <c:v>43985</c:v>
                      </c:pt>
                      <c:pt idx="155">
                        <c:v>43986</c:v>
                      </c:pt>
                      <c:pt idx="156">
                        <c:v>43987</c:v>
                      </c:pt>
                      <c:pt idx="157">
                        <c:v>43988</c:v>
                      </c:pt>
                      <c:pt idx="158">
                        <c:v>43989</c:v>
                      </c:pt>
                      <c:pt idx="159">
                        <c:v>43990</c:v>
                      </c:pt>
                      <c:pt idx="160">
                        <c:v>43991</c:v>
                      </c:pt>
                      <c:pt idx="161">
                        <c:v>43992</c:v>
                      </c:pt>
                      <c:pt idx="162">
                        <c:v>43993</c:v>
                      </c:pt>
                      <c:pt idx="163">
                        <c:v>43994</c:v>
                      </c:pt>
                      <c:pt idx="164">
                        <c:v>43995</c:v>
                      </c:pt>
                      <c:pt idx="165">
                        <c:v>43996</c:v>
                      </c:pt>
                      <c:pt idx="166">
                        <c:v>43997</c:v>
                      </c:pt>
                      <c:pt idx="167">
                        <c:v>43998</c:v>
                      </c:pt>
                      <c:pt idx="168">
                        <c:v>43999</c:v>
                      </c:pt>
                      <c:pt idx="169">
                        <c:v>44000</c:v>
                      </c:pt>
                      <c:pt idx="170">
                        <c:v>44001</c:v>
                      </c:pt>
                      <c:pt idx="171">
                        <c:v>44002</c:v>
                      </c:pt>
                      <c:pt idx="172">
                        <c:v>44003</c:v>
                      </c:pt>
                      <c:pt idx="173">
                        <c:v>44004</c:v>
                      </c:pt>
                      <c:pt idx="174">
                        <c:v>44005</c:v>
                      </c:pt>
                      <c:pt idx="175">
                        <c:v>44006</c:v>
                      </c:pt>
                      <c:pt idx="176">
                        <c:v>44007</c:v>
                      </c:pt>
                      <c:pt idx="177">
                        <c:v>44008</c:v>
                      </c:pt>
                      <c:pt idx="178">
                        <c:v>44009</c:v>
                      </c:pt>
                      <c:pt idx="179">
                        <c:v>44010</c:v>
                      </c:pt>
                      <c:pt idx="180">
                        <c:v>44011</c:v>
                      </c:pt>
                      <c:pt idx="181">
                        <c:v>44012</c:v>
                      </c:pt>
                      <c:pt idx="182">
                        <c:v>44013</c:v>
                      </c:pt>
                      <c:pt idx="183">
                        <c:v>44014</c:v>
                      </c:pt>
                      <c:pt idx="184">
                        <c:v>44015</c:v>
                      </c:pt>
                      <c:pt idx="185">
                        <c:v>44016</c:v>
                      </c:pt>
                      <c:pt idx="186">
                        <c:v>44017</c:v>
                      </c:pt>
                      <c:pt idx="187">
                        <c:v>44018</c:v>
                      </c:pt>
                      <c:pt idx="188">
                        <c:v>44019</c:v>
                      </c:pt>
                      <c:pt idx="189">
                        <c:v>44020</c:v>
                      </c:pt>
                      <c:pt idx="190">
                        <c:v>44021</c:v>
                      </c:pt>
                      <c:pt idx="191">
                        <c:v>44022</c:v>
                      </c:pt>
                      <c:pt idx="192">
                        <c:v>44023</c:v>
                      </c:pt>
                      <c:pt idx="193">
                        <c:v>44024</c:v>
                      </c:pt>
                      <c:pt idx="194">
                        <c:v>44025</c:v>
                      </c:pt>
                      <c:pt idx="195">
                        <c:v>44026</c:v>
                      </c:pt>
                      <c:pt idx="196">
                        <c:v>44027</c:v>
                      </c:pt>
                      <c:pt idx="197">
                        <c:v>44028</c:v>
                      </c:pt>
                      <c:pt idx="198">
                        <c:v>44029</c:v>
                      </c:pt>
                      <c:pt idx="199">
                        <c:v>44030</c:v>
                      </c:pt>
                      <c:pt idx="200">
                        <c:v>44031</c:v>
                      </c:pt>
                      <c:pt idx="201">
                        <c:v>44032</c:v>
                      </c:pt>
                      <c:pt idx="202">
                        <c:v>44033</c:v>
                      </c:pt>
                      <c:pt idx="203">
                        <c:v>44034</c:v>
                      </c:pt>
                      <c:pt idx="204">
                        <c:v>44035</c:v>
                      </c:pt>
                      <c:pt idx="205">
                        <c:v>44036</c:v>
                      </c:pt>
                      <c:pt idx="206">
                        <c:v>44037</c:v>
                      </c:pt>
                      <c:pt idx="207">
                        <c:v>44038</c:v>
                      </c:pt>
                      <c:pt idx="208">
                        <c:v>44039</c:v>
                      </c:pt>
                      <c:pt idx="209">
                        <c:v>44040</c:v>
                      </c:pt>
                      <c:pt idx="210">
                        <c:v>44041</c:v>
                      </c:pt>
                      <c:pt idx="211">
                        <c:v>44042</c:v>
                      </c:pt>
                      <c:pt idx="212">
                        <c:v>44043</c:v>
                      </c:pt>
                      <c:pt idx="213">
                        <c:v>44044</c:v>
                      </c:pt>
                      <c:pt idx="214">
                        <c:v>44045</c:v>
                      </c:pt>
                      <c:pt idx="215">
                        <c:v>44046</c:v>
                      </c:pt>
                      <c:pt idx="216">
                        <c:v>44047</c:v>
                      </c:pt>
                      <c:pt idx="217">
                        <c:v>44048</c:v>
                      </c:pt>
                      <c:pt idx="218">
                        <c:v>44049</c:v>
                      </c:pt>
                      <c:pt idx="219">
                        <c:v>44050</c:v>
                      </c:pt>
                      <c:pt idx="220">
                        <c:v>44051</c:v>
                      </c:pt>
                      <c:pt idx="221">
                        <c:v>44052</c:v>
                      </c:pt>
                      <c:pt idx="222">
                        <c:v>44053</c:v>
                      </c:pt>
                      <c:pt idx="223">
                        <c:v>44054</c:v>
                      </c:pt>
                      <c:pt idx="224">
                        <c:v>44055</c:v>
                      </c:pt>
                      <c:pt idx="225">
                        <c:v>44056</c:v>
                      </c:pt>
                      <c:pt idx="226">
                        <c:v>44057</c:v>
                      </c:pt>
                      <c:pt idx="227">
                        <c:v>44058</c:v>
                      </c:pt>
                      <c:pt idx="228">
                        <c:v>44059</c:v>
                      </c:pt>
                      <c:pt idx="229">
                        <c:v>44060</c:v>
                      </c:pt>
                      <c:pt idx="230">
                        <c:v>44061</c:v>
                      </c:pt>
                      <c:pt idx="231">
                        <c:v>44062</c:v>
                      </c:pt>
                      <c:pt idx="232">
                        <c:v>44063</c:v>
                      </c:pt>
                      <c:pt idx="233">
                        <c:v>44064</c:v>
                      </c:pt>
                      <c:pt idx="234">
                        <c:v>44065</c:v>
                      </c:pt>
                      <c:pt idx="235">
                        <c:v>44066</c:v>
                      </c:pt>
                      <c:pt idx="236">
                        <c:v>44067</c:v>
                      </c:pt>
                      <c:pt idx="237">
                        <c:v>44068</c:v>
                      </c:pt>
                      <c:pt idx="238">
                        <c:v>44069</c:v>
                      </c:pt>
                      <c:pt idx="239">
                        <c:v>44070</c:v>
                      </c:pt>
                      <c:pt idx="240">
                        <c:v>44071</c:v>
                      </c:pt>
                      <c:pt idx="241">
                        <c:v>44072</c:v>
                      </c:pt>
                      <c:pt idx="242">
                        <c:v>44073</c:v>
                      </c:pt>
                      <c:pt idx="243">
                        <c:v>44074</c:v>
                      </c:pt>
                      <c:pt idx="244">
                        <c:v>44075</c:v>
                      </c:pt>
                      <c:pt idx="245">
                        <c:v>44076</c:v>
                      </c:pt>
                      <c:pt idx="246">
                        <c:v>44077</c:v>
                      </c:pt>
                      <c:pt idx="247">
                        <c:v>44078</c:v>
                      </c:pt>
                      <c:pt idx="248">
                        <c:v>44079</c:v>
                      </c:pt>
                      <c:pt idx="249">
                        <c:v>44080</c:v>
                      </c:pt>
                      <c:pt idx="250">
                        <c:v>44081</c:v>
                      </c:pt>
                      <c:pt idx="251">
                        <c:v>44082</c:v>
                      </c:pt>
                      <c:pt idx="252">
                        <c:v>44083</c:v>
                      </c:pt>
                      <c:pt idx="253">
                        <c:v>44084</c:v>
                      </c:pt>
                      <c:pt idx="254">
                        <c:v>44085</c:v>
                      </c:pt>
                      <c:pt idx="255">
                        <c:v>44086</c:v>
                      </c:pt>
                      <c:pt idx="256">
                        <c:v>44087</c:v>
                      </c:pt>
                      <c:pt idx="257">
                        <c:v>44088</c:v>
                      </c:pt>
                      <c:pt idx="258">
                        <c:v>44089</c:v>
                      </c:pt>
                      <c:pt idx="259">
                        <c:v>44090</c:v>
                      </c:pt>
                      <c:pt idx="260">
                        <c:v>44091</c:v>
                      </c:pt>
                      <c:pt idx="261">
                        <c:v>44092</c:v>
                      </c:pt>
                      <c:pt idx="262">
                        <c:v>44093</c:v>
                      </c:pt>
                      <c:pt idx="263">
                        <c:v>44094</c:v>
                      </c:pt>
                      <c:pt idx="264">
                        <c:v>44095</c:v>
                      </c:pt>
                      <c:pt idx="265">
                        <c:v>44096</c:v>
                      </c:pt>
                      <c:pt idx="266">
                        <c:v>44097</c:v>
                      </c:pt>
                      <c:pt idx="267">
                        <c:v>44098</c:v>
                      </c:pt>
                      <c:pt idx="268">
                        <c:v>44099</c:v>
                      </c:pt>
                      <c:pt idx="269">
                        <c:v>44100</c:v>
                      </c:pt>
                      <c:pt idx="270">
                        <c:v>44101</c:v>
                      </c:pt>
                      <c:pt idx="271">
                        <c:v>44102</c:v>
                      </c:pt>
                      <c:pt idx="272">
                        <c:v>44103</c:v>
                      </c:pt>
                      <c:pt idx="273">
                        <c:v>44104</c:v>
                      </c:pt>
                      <c:pt idx="274">
                        <c:v>44105</c:v>
                      </c:pt>
                      <c:pt idx="275">
                        <c:v>44106</c:v>
                      </c:pt>
                      <c:pt idx="276">
                        <c:v>44107</c:v>
                      </c:pt>
                      <c:pt idx="277">
                        <c:v>44108</c:v>
                      </c:pt>
                      <c:pt idx="278">
                        <c:v>44109</c:v>
                      </c:pt>
                      <c:pt idx="279">
                        <c:v>44110</c:v>
                      </c:pt>
                      <c:pt idx="280">
                        <c:v>44111</c:v>
                      </c:pt>
                      <c:pt idx="281">
                        <c:v>44112</c:v>
                      </c:pt>
                      <c:pt idx="282">
                        <c:v>44113</c:v>
                      </c:pt>
                      <c:pt idx="283">
                        <c:v>44114</c:v>
                      </c:pt>
                      <c:pt idx="284">
                        <c:v>44115</c:v>
                      </c:pt>
                      <c:pt idx="285">
                        <c:v>44116</c:v>
                      </c:pt>
                      <c:pt idx="286">
                        <c:v>44117</c:v>
                      </c:pt>
                      <c:pt idx="287">
                        <c:v>44118</c:v>
                      </c:pt>
                      <c:pt idx="288">
                        <c:v>44119</c:v>
                      </c:pt>
                      <c:pt idx="289">
                        <c:v>44120</c:v>
                      </c:pt>
                      <c:pt idx="290">
                        <c:v>44121</c:v>
                      </c:pt>
                      <c:pt idx="291">
                        <c:v>44122</c:v>
                      </c:pt>
                      <c:pt idx="292">
                        <c:v>44123</c:v>
                      </c:pt>
                      <c:pt idx="293">
                        <c:v>44124</c:v>
                      </c:pt>
                      <c:pt idx="294">
                        <c:v>44125</c:v>
                      </c:pt>
                      <c:pt idx="295">
                        <c:v>44126</c:v>
                      </c:pt>
                      <c:pt idx="296">
                        <c:v>44127</c:v>
                      </c:pt>
                      <c:pt idx="297">
                        <c:v>44128</c:v>
                      </c:pt>
                      <c:pt idx="298">
                        <c:v>44129</c:v>
                      </c:pt>
                      <c:pt idx="299">
                        <c:v>44130</c:v>
                      </c:pt>
                      <c:pt idx="300">
                        <c:v>44131</c:v>
                      </c:pt>
                      <c:pt idx="301">
                        <c:v>44132</c:v>
                      </c:pt>
                      <c:pt idx="302">
                        <c:v>44133</c:v>
                      </c:pt>
                      <c:pt idx="303">
                        <c:v>44134</c:v>
                      </c:pt>
                      <c:pt idx="304">
                        <c:v>44135</c:v>
                      </c:pt>
                      <c:pt idx="305">
                        <c:v>44136</c:v>
                      </c:pt>
                      <c:pt idx="306">
                        <c:v>44137</c:v>
                      </c:pt>
                      <c:pt idx="307">
                        <c:v>44138</c:v>
                      </c:pt>
                      <c:pt idx="308">
                        <c:v>44139</c:v>
                      </c:pt>
                      <c:pt idx="309">
                        <c:v>44140</c:v>
                      </c:pt>
                      <c:pt idx="310">
                        <c:v>44141</c:v>
                      </c:pt>
                      <c:pt idx="311">
                        <c:v>44142</c:v>
                      </c:pt>
                      <c:pt idx="312">
                        <c:v>44143</c:v>
                      </c:pt>
                      <c:pt idx="313">
                        <c:v>44144</c:v>
                      </c:pt>
                      <c:pt idx="314">
                        <c:v>44145</c:v>
                      </c:pt>
                      <c:pt idx="315">
                        <c:v>44146</c:v>
                      </c:pt>
                      <c:pt idx="316">
                        <c:v>44147</c:v>
                      </c:pt>
                      <c:pt idx="317">
                        <c:v>44148</c:v>
                      </c:pt>
                      <c:pt idx="318">
                        <c:v>44149</c:v>
                      </c:pt>
                      <c:pt idx="319">
                        <c:v>44150</c:v>
                      </c:pt>
                      <c:pt idx="320">
                        <c:v>44151</c:v>
                      </c:pt>
                      <c:pt idx="321">
                        <c:v>44152</c:v>
                      </c:pt>
                      <c:pt idx="322">
                        <c:v>44153</c:v>
                      </c:pt>
                      <c:pt idx="323">
                        <c:v>44154</c:v>
                      </c:pt>
                      <c:pt idx="324">
                        <c:v>44155</c:v>
                      </c:pt>
                      <c:pt idx="325">
                        <c:v>44156</c:v>
                      </c:pt>
                      <c:pt idx="326">
                        <c:v>44157</c:v>
                      </c:pt>
                      <c:pt idx="327">
                        <c:v>44158</c:v>
                      </c:pt>
                      <c:pt idx="328">
                        <c:v>44159</c:v>
                      </c:pt>
                      <c:pt idx="329">
                        <c:v>44160</c:v>
                      </c:pt>
                      <c:pt idx="330">
                        <c:v>44161</c:v>
                      </c:pt>
                      <c:pt idx="331">
                        <c:v>44162</c:v>
                      </c:pt>
                      <c:pt idx="332">
                        <c:v>44163</c:v>
                      </c:pt>
                      <c:pt idx="333">
                        <c:v>44164</c:v>
                      </c:pt>
                      <c:pt idx="334">
                        <c:v>44165</c:v>
                      </c:pt>
                      <c:pt idx="335">
                        <c:v>44166</c:v>
                      </c:pt>
                      <c:pt idx="336">
                        <c:v>44167</c:v>
                      </c:pt>
                      <c:pt idx="337">
                        <c:v>44168</c:v>
                      </c:pt>
                      <c:pt idx="338">
                        <c:v>44169</c:v>
                      </c:pt>
                      <c:pt idx="339">
                        <c:v>44170</c:v>
                      </c:pt>
                      <c:pt idx="340">
                        <c:v>44171</c:v>
                      </c:pt>
                      <c:pt idx="341">
                        <c:v>44172</c:v>
                      </c:pt>
                      <c:pt idx="342">
                        <c:v>44173</c:v>
                      </c:pt>
                      <c:pt idx="343">
                        <c:v>44174</c:v>
                      </c:pt>
                      <c:pt idx="344">
                        <c:v>44175</c:v>
                      </c:pt>
                      <c:pt idx="345">
                        <c:v>44176</c:v>
                      </c:pt>
                      <c:pt idx="346">
                        <c:v>44177</c:v>
                      </c:pt>
                      <c:pt idx="347">
                        <c:v>44178</c:v>
                      </c:pt>
                      <c:pt idx="348">
                        <c:v>44179</c:v>
                      </c:pt>
                      <c:pt idx="349">
                        <c:v>44180</c:v>
                      </c:pt>
                      <c:pt idx="350">
                        <c:v>44181</c:v>
                      </c:pt>
                      <c:pt idx="351">
                        <c:v>44182</c:v>
                      </c:pt>
                      <c:pt idx="352">
                        <c:v>44183</c:v>
                      </c:pt>
                      <c:pt idx="353">
                        <c:v>44184</c:v>
                      </c:pt>
                      <c:pt idx="354">
                        <c:v>44185</c:v>
                      </c:pt>
                      <c:pt idx="355">
                        <c:v>44186</c:v>
                      </c:pt>
                      <c:pt idx="356">
                        <c:v>44187</c:v>
                      </c:pt>
                      <c:pt idx="357">
                        <c:v>44188</c:v>
                      </c:pt>
                      <c:pt idx="358">
                        <c:v>44189</c:v>
                      </c:pt>
                      <c:pt idx="359">
                        <c:v>44190</c:v>
                      </c:pt>
                      <c:pt idx="360">
                        <c:v>44191</c:v>
                      </c:pt>
                      <c:pt idx="361">
                        <c:v>44192</c:v>
                      </c:pt>
                      <c:pt idx="362">
                        <c:v>44193</c:v>
                      </c:pt>
                      <c:pt idx="363">
                        <c:v>44194</c:v>
                      </c:pt>
                      <c:pt idx="364">
                        <c:v>44195</c:v>
                      </c:pt>
                      <c:pt idx="365">
                        <c:v>44196</c:v>
                      </c:pt>
                      <c:pt idx="366">
                        <c:v>44197</c:v>
                      </c:pt>
                      <c:pt idx="367">
                        <c:v>44198</c:v>
                      </c:pt>
                      <c:pt idx="368">
                        <c:v>44199</c:v>
                      </c:pt>
                      <c:pt idx="369">
                        <c:v>44200</c:v>
                      </c:pt>
                      <c:pt idx="370">
                        <c:v>44201</c:v>
                      </c:pt>
                      <c:pt idx="371">
                        <c:v>44202</c:v>
                      </c:pt>
                      <c:pt idx="372">
                        <c:v>44203</c:v>
                      </c:pt>
                      <c:pt idx="373">
                        <c:v>44204</c:v>
                      </c:pt>
                      <c:pt idx="374">
                        <c:v>44205</c:v>
                      </c:pt>
                      <c:pt idx="375">
                        <c:v>44206</c:v>
                      </c:pt>
                      <c:pt idx="376">
                        <c:v>44207</c:v>
                      </c:pt>
                      <c:pt idx="377">
                        <c:v>44208</c:v>
                      </c:pt>
                      <c:pt idx="378">
                        <c:v>44209</c:v>
                      </c:pt>
                      <c:pt idx="379">
                        <c:v>44210</c:v>
                      </c:pt>
                      <c:pt idx="380">
                        <c:v>44211</c:v>
                      </c:pt>
                      <c:pt idx="381">
                        <c:v>44212</c:v>
                      </c:pt>
                      <c:pt idx="382">
                        <c:v>44213</c:v>
                      </c:pt>
                      <c:pt idx="383">
                        <c:v>44214</c:v>
                      </c:pt>
                      <c:pt idx="384">
                        <c:v>44215</c:v>
                      </c:pt>
                      <c:pt idx="385">
                        <c:v>44216</c:v>
                      </c:pt>
                      <c:pt idx="386">
                        <c:v>44217</c:v>
                      </c:pt>
                      <c:pt idx="387">
                        <c:v>44218</c:v>
                      </c:pt>
                      <c:pt idx="388">
                        <c:v>44219</c:v>
                      </c:pt>
                      <c:pt idx="389">
                        <c:v>44220</c:v>
                      </c:pt>
                      <c:pt idx="390">
                        <c:v>44221</c:v>
                      </c:pt>
                      <c:pt idx="391">
                        <c:v>44222</c:v>
                      </c:pt>
                      <c:pt idx="392">
                        <c:v>44223</c:v>
                      </c:pt>
                      <c:pt idx="393">
                        <c:v>44224</c:v>
                      </c:pt>
                      <c:pt idx="394">
                        <c:v>44225</c:v>
                      </c:pt>
                      <c:pt idx="395">
                        <c:v>44226</c:v>
                      </c:pt>
                      <c:pt idx="396">
                        <c:v>44227</c:v>
                      </c:pt>
                      <c:pt idx="397">
                        <c:v>44228</c:v>
                      </c:pt>
                      <c:pt idx="398">
                        <c:v>44229</c:v>
                      </c:pt>
                      <c:pt idx="399">
                        <c:v>44230</c:v>
                      </c:pt>
                      <c:pt idx="400">
                        <c:v>44231</c:v>
                      </c:pt>
                      <c:pt idx="401">
                        <c:v>44232</c:v>
                      </c:pt>
                      <c:pt idx="402">
                        <c:v>44233</c:v>
                      </c:pt>
                      <c:pt idx="403">
                        <c:v>44234</c:v>
                      </c:pt>
                      <c:pt idx="404">
                        <c:v>44235</c:v>
                      </c:pt>
                      <c:pt idx="405">
                        <c:v>44236</c:v>
                      </c:pt>
                      <c:pt idx="406">
                        <c:v>44237</c:v>
                      </c:pt>
                      <c:pt idx="407">
                        <c:v>44238</c:v>
                      </c:pt>
                      <c:pt idx="408">
                        <c:v>44239</c:v>
                      </c:pt>
                      <c:pt idx="409">
                        <c:v>44240</c:v>
                      </c:pt>
                      <c:pt idx="410">
                        <c:v>44241</c:v>
                      </c:pt>
                      <c:pt idx="411">
                        <c:v>44242</c:v>
                      </c:pt>
                      <c:pt idx="412">
                        <c:v>44243</c:v>
                      </c:pt>
                      <c:pt idx="413">
                        <c:v>44244</c:v>
                      </c:pt>
                      <c:pt idx="414">
                        <c:v>44245</c:v>
                      </c:pt>
                      <c:pt idx="415">
                        <c:v>44246</c:v>
                      </c:pt>
                      <c:pt idx="416">
                        <c:v>44247</c:v>
                      </c:pt>
                      <c:pt idx="417">
                        <c:v>44248</c:v>
                      </c:pt>
                      <c:pt idx="418">
                        <c:v>44249</c:v>
                      </c:pt>
                      <c:pt idx="419">
                        <c:v>44250</c:v>
                      </c:pt>
                      <c:pt idx="420">
                        <c:v>44251</c:v>
                      </c:pt>
                      <c:pt idx="421">
                        <c:v>44252</c:v>
                      </c:pt>
                      <c:pt idx="422">
                        <c:v>44253</c:v>
                      </c:pt>
                      <c:pt idx="423">
                        <c:v>44254</c:v>
                      </c:pt>
                      <c:pt idx="424">
                        <c:v>44255</c:v>
                      </c:pt>
                      <c:pt idx="425">
                        <c:v>44256</c:v>
                      </c:pt>
                      <c:pt idx="426">
                        <c:v>44257</c:v>
                      </c:pt>
                      <c:pt idx="427">
                        <c:v>44258</c:v>
                      </c:pt>
                      <c:pt idx="428">
                        <c:v>44259</c:v>
                      </c:pt>
                      <c:pt idx="429">
                        <c:v>44260</c:v>
                      </c:pt>
                      <c:pt idx="430">
                        <c:v>44261</c:v>
                      </c:pt>
                      <c:pt idx="431">
                        <c:v>44262</c:v>
                      </c:pt>
                      <c:pt idx="432">
                        <c:v>44263</c:v>
                      </c:pt>
                      <c:pt idx="433">
                        <c:v>44264</c:v>
                      </c:pt>
                      <c:pt idx="434">
                        <c:v>44265</c:v>
                      </c:pt>
                      <c:pt idx="435">
                        <c:v>44266</c:v>
                      </c:pt>
                      <c:pt idx="436">
                        <c:v>44267</c:v>
                      </c:pt>
                      <c:pt idx="437">
                        <c:v>44268</c:v>
                      </c:pt>
                      <c:pt idx="438">
                        <c:v>44269</c:v>
                      </c:pt>
                      <c:pt idx="439">
                        <c:v>44270</c:v>
                      </c:pt>
                      <c:pt idx="440">
                        <c:v>44271</c:v>
                      </c:pt>
                      <c:pt idx="441">
                        <c:v>44272</c:v>
                      </c:pt>
                      <c:pt idx="442">
                        <c:v>44273</c:v>
                      </c:pt>
                      <c:pt idx="443">
                        <c:v>44274</c:v>
                      </c:pt>
                      <c:pt idx="444">
                        <c:v>44275</c:v>
                      </c:pt>
                      <c:pt idx="445">
                        <c:v>44276</c:v>
                      </c:pt>
                      <c:pt idx="446">
                        <c:v>44277</c:v>
                      </c:pt>
                      <c:pt idx="447">
                        <c:v>44278</c:v>
                      </c:pt>
                      <c:pt idx="448">
                        <c:v>44279</c:v>
                      </c:pt>
                      <c:pt idx="449">
                        <c:v>44280</c:v>
                      </c:pt>
                      <c:pt idx="450">
                        <c:v>44281</c:v>
                      </c:pt>
                      <c:pt idx="451">
                        <c:v>44282</c:v>
                      </c:pt>
                      <c:pt idx="452">
                        <c:v>44283</c:v>
                      </c:pt>
                      <c:pt idx="453">
                        <c:v>44284</c:v>
                      </c:pt>
                      <c:pt idx="454">
                        <c:v>44285</c:v>
                      </c:pt>
                      <c:pt idx="455">
                        <c:v>44286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stringency_index!$C$198:$QH$198</c15:sqref>
                        </c15:formulaRef>
                      </c:ext>
                    </c:extLst>
                    <c:numCache>
                      <c:formatCode>General</c:formatCode>
                      <c:ptCount val="44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2.78</c:v>
                      </c:pt>
                      <c:pt idx="22">
                        <c:v>2.78</c:v>
                      </c:pt>
                      <c:pt idx="23">
                        <c:v>2.78</c:v>
                      </c:pt>
                      <c:pt idx="24">
                        <c:v>2.78</c:v>
                      </c:pt>
                      <c:pt idx="25">
                        <c:v>2.78</c:v>
                      </c:pt>
                      <c:pt idx="26">
                        <c:v>2.78</c:v>
                      </c:pt>
                      <c:pt idx="27">
                        <c:v>2.78</c:v>
                      </c:pt>
                      <c:pt idx="28">
                        <c:v>2.78</c:v>
                      </c:pt>
                      <c:pt idx="29">
                        <c:v>2.78</c:v>
                      </c:pt>
                      <c:pt idx="30">
                        <c:v>2.78</c:v>
                      </c:pt>
                      <c:pt idx="31">
                        <c:v>2.78</c:v>
                      </c:pt>
                      <c:pt idx="32">
                        <c:v>2.78</c:v>
                      </c:pt>
                      <c:pt idx="33">
                        <c:v>2.78</c:v>
                      </c:pt>
                      <c:pt idx="34">
                        <c:v>2.78</c:v>
                      </c:pt>
                      <c:pt idx="35">
                        <c:v>2.78</c:v>
                      </c:pt>
                      <c:pt idx="36">
                        <c:v>2.78</c:v>
                      </c:pt>
                      <c:pt idx="37">
                        <c:v>2.78</c:v>
                      </c:pt>
                      <c:pt idx="38">
                        <c:v>2.78</c:v>
                      </c:pt>
                      <c:pt idx="39">
                        <c:v>2.78</c:v>
                      </c:pt>
                      <c:pt idx="40">
                        <c:v>2.78</c:v>
                      </c:pt>
                      <c:pt idx="41">
                        <c:v>2.78</c:v>
                      </c:pt>
                      <c:pt idx="42">
                        <c:v>2.78</c:v>
                      </c:pt>
                      <c:pt idx="43">
                        <c:v>2.78</c:v>
                      </c:pt>
                      <c:pt idx="44">
                        <c:v>2.78</c:v>
                      </c:pt>
                      <c:pt idx="45">
                        <c:v>2.78</c:v>
                      </c:pt>
                      <c:pt idx="46">
                        <c:v>2.78</c:v>
                      </c:pt>
                      <c:pt idx="47">
                        <c:v>2.78</c:v>
                      </c:pt>
                      <c:pt idx="48">
                        <c:v>2.78</c:v>
                      </c:pt>
                      <c:pt idx="49">
                        <c:v>2.78</c:v>
                      </c:pt>
                      <c:pt idx="50">
                        <c:v>2.78</c:v>
                      </c:pt>
                      <c:pt idx="51">
                        <c:v>2.78</c:v>
                      </c:pt>
                      <c:pt idx="52">
                        <c:v>2.78</c:v>
                      </c:pt>
                      <c:pt idx="53">
                        <c:v>2.78</c:v>
                      </c:pt>
                      <c:pt idx="54">
                        <c:v>2.78</c:v>
                      </c:pt>
                      <c:pt idx="55">
                        <c:v>2.78</c:v>
                      </c:pt>
                      <c:pt idx="56">
                        <c:v>2.78</c:v>
                      </c:pt>
                      <c:pt idx="57">
                        <c:v>2.78</c:v>
                      </c:pt>
                      <c:pt idx="58">
                        <c:v>2.78</c:v>
                      </c:pt>
                      <c:pt idx="59">
                        <c:v>2.78</c:v>
                      </c:pt>
                      <c:pt idx="60">
                        <c:v>2.78</c:v>
                      </c:pt>
                      <c:pt idx="61">
                        <c:v>2.78</c:v>
                      </c:pt>
                      <c:pt idx="62">
                        <c:v>2.78</c:v>
                      </c:pt>
                      <c:pt idx="63">
                        <c:v>2.78</c:v>
                      </c:pt>
                      <c:pt idx="64">
                        <c:v>2.78</c:v>
                      </c:pt>
                      <c:pt idx="65">
                        <c:v>2.78</c:v>
                      </c:pt>
                      <c:pt idx="66">
                        <c:v>2.78</c:v>
                      </c:pt>
                      <c:pt idx="67">
                        <c:v>2.78</c:v>
                      </c:pt>
                      <c:pt idx="68">
                        <c:v>2.78</c:v>
                      </c:pt>
                      <c:pt idx="69">
                        <c:v>2.78</c:v>
                      </c:pt>
                      <c:pt idx="70">
                        <c:v>13.89</c:v>
                      </c:pt>
                      <c:pt idx="71">
                        <c:v>22.22</c:v>
                      </c:pt>
                      <c:pt idx="72">
                        <c:v>22.22</c:v>
                      </c:pt>
                      <c:pt idx="73">
                        <c:v>24.07</c:v>
                      </c:pt>
                      <c:pt idx="74">
                        <c:v>24.07</c:v>
                      </c:pt>
                      <c:pt idx="75">
                        <c:v>43.52</c:v>
                      </c:pt>
                      <c:pt idx="76">
                        <c:v>43.52</c:v>
                      </c:pt>
                      <c:pt idx="77">
                        <c:v>61.11</c:v>
                      </c:pt>
                      <c:pt idx="78">
                        <c:v>61.11</c:v>
                      </c:pt>
                      <c:pt idx="79">
                        <c:v>71.3</c:v>
                      </c:pt>
                      <c:pt idx="80">
                        <c:v>71.3</c:v>
                      </c:pt>
                      <c:pt idx="81">
                        <c:v>71.3</c:v>
                      </c:pt>
                      <c:pt idx="82">
                        <c:v>72.69</c:v>
                      </c:pt>
                      <c:pt idx="83">
                        <c:v>72.69</c:v>
                      </c:pt>
                      <c:pt idx="84">
                        <c:v>72.69</c:v>
                      </c:pt>
                      <c:pt idx="85">
                        <c:v>72.69</c:v>
                      </c:pt>
                      <c:pt idx="86">
                        <c:v>72.69</c:v>
                      </c:pt>
                      <c:pt idx="87">
                        <c:v>72.69</c:v>
                      </c:pt>
                      <c:pt idx="88">
                        <c:v>72.69</c:v>
                      </c:pt>
                      <c:pt idx="89">
                        <c:v>72.69</c:v>
                      </c:pt>
                      <c:pt idx="90">
                        <c:v>72.69</c:v>
                      </c:pt>
                      <c:pt idx="91">
                        <c:v>74.540000000000006</c:v>
                      </c:pt>
                      <c:pt idx="92">
                        <c:v>74.540000000000006</c:v>
                      </c:pt>
                      <c:pt idx="93">
                        <c:v>74.540000000000006</c:v>
                      </c:pt>
                      <c:pt idx="94">
                        <c:v>72.69</c:v>
                      </c:pt>
                      <c:pt idx="95">
                        <c:v>72.69</c:v>
                      </c:pt>
                      <c:pt idx="96">
                        <c:v>72.69</c:v>
                      </c:pt>
                      <c:pt idx="97">
                        <c:v>72.69</c:v>
                      </c:pt>
                      <c:pt idx="98">
                        <c:v>72.69</c:v>
                      </c:pt>
                      <c:pt idx="99">
                        <c:v>72.69</c:v>
                      </c:pt>
                      <c:pt idx="100">
                        <c:v>72.69</c:v>
                      </c:pt>
                      <c:pt idx="101">
                        <c:v>72.69</c:v>
                      </c:pt>
                      <c:pt idx="102">
                        <c:v>72.69</c:v>
                      </c:pt>
                      <c:pt idx="103">
                        <c:v>72.69</c:v>
                      </c:pt>
                      <c:pt idx="104">
                        <c:v>72.69</c:v>
                      </c:pt>
                      <c:pt idx="105">
                        <c:v>72.69</c:v>
                      </c:pt>
                      <c:pt idx="106">
                        <c:v>72.69</c:v>
                      </c:pt>
                      <c:pt idx="107">
                        <c:v>72.69</c:v>
                      </c:pt>
                      <c:pt idx="108">
                        <c:v>72.69</c:v>
                      </c:pt>
                      <c:pt idx="109">
                        <c:v>72.69</c:v>
                      </c:pt>
                      <c:pt idx="110">
                        <c:v>72.69</c:v>
                      </c:pt>
                      <c:pt idx="111">
                        <c:v>72.69</c:v>
                      </c:pt>
                      <c:pt idx="112">
                        <c:v>72.69</c:v>
                      </c:pt>
                      <c:pt idx="113">
                        <c:v>72.69</c:v>
                      </c:pt>
                      <c:pt idx="114">
                        <c:v>72.69</c:v>
                      </c:pt>
                      <c:pt idx="115">
                        <c:v>72.69</c:v>
                      </c:pt>
                      <c:pt idx="116">
                        <c:v>72.69</c:v>
                      </c:pt>
                      <c:pt idx="117">
                        <c:v>72.69</c:v>
                      </c:pt>
                      <c:pt idx="118">
                        <c:v>72.69</c:v>
                      </c:pt>
                      <c:pt idx="119">
                        <c:v>72.69</c:v>
                      </c:pt>
                      <c:pt idx="120">
                        <c:v>72.69</c:v>
                      </c:pt>
                      <c:pt idx="121">
                        <c:v>72.69</c:v>
                      </c:pt>
                      <c:pt idx="122">
                        <c:v>72.69</c:v>
                      </c:pt>
                      <c:pt idx="123">
                        <c:v>72.69</c:v>
                      </c:pt>
                      <c:pt idx="124">
                        <c:v>72.69</c:v>
                      </c:pt>
                      <c:pt idx="125">
                        <c:v>72.69</c:v>
                      </c:pt>
                      <c:pt idx="126">
                        <c:v>72.69</c:v>
                      </c:pt>
                      <c:pt idx="127">
                        <c:v>72.69</c:v>
                      </c:pt>
                      <c:pt idx="128">
                        <c:v>72.69</c:v>
                      </c:pt>
                      <c:pt idx="129">
                        <c:v>72.69</c:v>
                      </c:pt>
                      <c:pt idx="130">
                        <c:v>72.69</c:v>
                      </c:pt>
                      <c:pt idx="131">
                        <c:v>70.83</c:v>
                      </c:pt>
                      <c:pt idx="132">
                        <c:v>70.83</c:v>
                      </c:pt>
                      <c:pt idx="133">
                        <c:v>70.83</c:v>
                      </c:pt>
                      <c:pt idx="134">
                        <c:v>70.83</c:v>
                      </c:pt>
                      <c:pt idx="135">
                        <c:v>70.83</c:v>
                      </c:pt>
                      <c:pt idx="136">
                        <c:v>70.83</c:v>
                      </c:pt>
                      <c:pt idx="137">
                        <c:v>70.83</c:v>
                      </c:pt>
                      <c:pt idx="138">
                        <c:v>70.83</c:v>
                      </c:pt>
                      <c:pt idx="139">
                        <c:v>70.83</c:v>
                      </c:pt>
                      <c:pt idx="140">
                        <c:v>70.83</c:v>
                      </c:pt>
                      <c:pt idx="141">
                        <c:v>70.83</c:v>
                      </c:pt>
                      <c:pt idx="142">
                        <c:v>70.83</c:v>
                      </c:pt>
                      <c:pt idx="143">
                        <c:v>70.83</c:v>
                      </c:pt>
                      <c:pt idx="144">
                        <c:v>70.83</c:v>
                      </c:pt>
                      <c:pt idx="145">
                        <c:v>70.83</c:v>
                      </c:pt>
                      <c:pt idx="146">
                        <c:v>70.83</c:v>
                      </c:pt>
                      <c:pt idx="147">
                        <c:v>70.83</c:v>
                      </c:pt>
                      <c:pt idx="148">
                        <c:v>70.83</c:v>
                      </c:pt>
                      <c:pt idx="149">
                        <c:v>70.83</c:v>
                      </c:pt>
                      <c:pt idx="150">
                        <c:v>70.83</c:v>
                      </c:pt>
                      <c:pt idx="151">
                        <c:v>70.83</c:v>
                      </c:pt>
                      <c:pt idx="152">
                        <c:v>70.83</c:v>
                      </c:pt>
                      <c:pt idx="153">
                        <c:v>70.83</c:v>
                      </c:pt>
                      <c:pt idx="154">
                        <c:v>70.83</c:v>
                      </c:pt>
                      <c:pt idx="155">
                        <c:v>70.83</c:v>
                      </c:pt>
                      <c:pt idx="156">
                        <c:v>70.83</c:v>
                      </c:pt>
                      <c:pt idx="157">
                        <c:v>70.83</c:v>
                      </c:pt>
                      <c:pt idx="158">
                        <c:v>70.83</c:v>
                      </c:pt>
                      <c:pt idx="159">
                        <c:v>70.83</c:v>
                      </c:pt>
                      <c:pt idx="160">
                        <c:v>70.83</c:v>
                      </c:pt>
                      <c:pt idx="161">
                        <c:v>70.83</c:v>
                      </c:pt>
                      <c:pt idx="162">
                        <c:v>70.83</c:v>
                      </c:pt>
                      <c:pt idx="163">
                        <c:v>70.83</c:v>
                      </c:pt>
                      <c:pt idx="164">
                        <c:v>70.83</c:v>
                      </c:pt>
                      <c:pt idx="165">
                        <c:v>70.83</c:v>
                      </c:pt>
                      <c:pt idx="166">
                        <c:v>70.83</c:v>
                      </c:pt>
                      <c:pt idx="167">
                        <c:v>70.83</c:v>
                      </c:pt>
                      <c:pt idx="168">
                        <c:v>70.83</c:v>
                      </c:pt>
                      <c:pt idx="169">
                        <c:v>70.83</c:v>
                      </c:pt>
                      <c:pt idx="170">
                        <c:v>70.83</c:v>
                      </c:pt>
                      <c:pt idx="171">
                        <c:v>70.83</c:v>
                      </c:pt>
                      <c:pt idx="172">
                        <c:v>70.83</c:v>
                      </c:pt>
                      <c:pt idx="173">
                        <c:v>68.98</c:v>
                      </c:pt>
                      <c:pt idx="174">
                        <c:v>68.98</c:v>
                      </c:pt>
                      <c:pt idx="175">
                        <c:v>68.98</c:v>
                      </c:pt>
                      <c:pt idx="176">
                        <c:v>68.98</c:v>
                      </c:pt>
                      <c:pt idx="177">
                        <c:v>68.98</c:v>
                      </c:pt>
                      <c:pt idx="178">
                        <c:v>68.98</c:v>
                      </c:pt>
                      <c:pt idx="179">
                        <c:v>68.98</c:v>
                      </c:pt>
                      <c:pt idx="180">
                        <c:v>68.98</c:v>
                      </c:pt>
                      <c:pt idx="181">
                        <c:v>68.98</c:v>
                      </c:pt>
                      <c:pt idx="182">
                        <c:v>68.98</c:v>
                      </c:pt>
                      <c:pt idx="183">
                        <c:v>68.98</c:v>
                      </c:pt>
                      <c:pt idx="184">
                        <c:v>68.98</c:v>
                      </c:pt>
                      <c:pt idx="185">
                        <c:v>68.98</c:v>
                      </c:pt>
                      <c:pt idx="186">
                        <c:v>68.98</c:v>
                      </c:pt>
                      <c:pt idx="187">
                        <c:v>68.98</c:v>
                      </c:pt>
                      <c:pt idx="188">
                        <c:v>68.98</c:v>
                      </c:pt>
                      <c:pt idx="189">
                        <c:v>68.98</c:v>
                      </c:pt>
                      <c:pt idx="190">
                        <c:v>67.13</c:v>
                      </c:pt>
                      <c:pt idx="191">
                        <c:v>67.13</c:v>
                      </c:pt>
                      <c:pt idx="192">
                        <c:v>67.13</c:v>
                      </c:pt>
                      <c:pt idx="193">
                        <c:v>67.13</c:v>
                      </c:pt>
                      <c:pt idx="194">
                        <c:v>67.13</c:v>
                      </c:pt>
                      <c:pt idx="195">
                        <c:v>67.13</c:v>
                      </c:pt>
                      <c:pt idx="196">
                        <c:v>67.13</c:v>
                      </c:pt>
                      <c:pt idx="197">
                        <c:v>67.13</c:v>
                      </c:pt>
                      <c:pt idx="198">
                        <c:v>67.13</c:v>
                      </c:pt>
                      <c:pt idx="199">
                        <c:v>67.13</c:v>
                      </c:pt>
                      <c:pt idx="200">
                        <c:v>67.13</c:v>
                      </c:pt>
                      <c:pt idx="201">
                        <c:v>67.13</c:v>
                      </c:pt>
                      <c:pt idx="202">
                        <c:v>67.13</c:v>
                      </c:pt>
                      <c:pt idx="203">
                        <c:v>67.13</c:v>
                      </c:pt>
                      <c:pt idx="204">
                        <c:v>67.13</c:v>
                      </c:pt>
                      <c:pt idx="205">
                        <c:v>67.13</c:v>
                      </c:pt>
                      <c:pt idx="206">
                        <c:v>67.13</c:v>
                      </c:pt>
                      <c:pt idx="207">
                        <c:v>67.13</c:v>
                      </c:pt>
                      <c:pt idx="208">
                        <c:v>67.13</c:v>
                      </c:pt>
                      <c:pt idx="209">
                        <c:v>67.13</c:v>
                      </c:pt>
                      <c:pt idx="210">
                        <c:v>67.13</c:v>
                      </c:pt>
                      <c:pt idx="211">
                        <c:v>67.13</c:v>
                      </c:pt>
                      <c:pt idx="212">
                        <c:v>67.13</c:v>
                      </c:pt>
                      <c:pt idx="213">
                        <c:v>67.13</c:v>
                      </c:pt>
                      <c:pt idx="214">
                        <c:v>67.13</c:v>
                      </c:pt>
                      <c:pt idx="215">
                        <c:v>67.13</c:v>
                      </c:pt>
                      <c:pt idx="216">
                        <c:v>67.13</c:v>
                      </c:pt>
                      <c:pt idx="217">
                        <c:v>67.13</c:v>
                      </c:pt>
                      <c:pt idx="218">
                        <c:v>67.13</c:v>
                      </c:pt>
                      <c:pt idx="219">
                        <c:v>67.13</c:v>
                      </c:pt>
                      <c:pt idx="220">
                        <c:v>67.13</c:v>
                      </c:pt>
                      <c:pt idx="221">
                        <c:v>67.13</c:v>
                      </c:pt>
                      <c:pt idx="222">
                        <c:v>67.13</c:v>
                      </c:pt>
                      <c:pt idx="223">
                        <c:v>67.13</c:v>
                      </c:pt>
                      <c:pt idx="224">
                        <c:v>67.13</c:v>
                      </c:pt>
                      <c:pt idx="225">
                        <c:v>67.13</c:v>
                      </c:pt>
                      <c:pt idx="226">
                        <c:v>67.13</c:v>
                      </c:pt>
                      <c:pt idx="227">
                        <c:v>67.13</c:v>
                      </c:pt>
                      <c:pt idx="228">
                        <c:v>67.13</c:v>
                      </c:pt>
                      <c:pt idx="229">
                        <c:v>67.13</c:v>
                      </c:pt>
                      <c:pt idx="230">
                        <c:v>67.13</c:v>
                      </c:pt>
                      <c:pt idx="231">
                        <c:v>67.13</c:v>
                      </c:pt>
                      <c:pt idx="232">
                        <c:v>67.13</c:v>
                      </c:pt>
                      <c:pt idx="233">
                        <c:v>67.13</c:v>
                      </c:pt>
                      <c:pt idx="234">
                        <c:v>67.13</c:v>
                      </c:pt>
                      <c:pt idx="235">
                        <c:v>67.13</c:v>
                      </c:pt>
                      <c:pt idx="236">
                        <c:v>67.13</c:v>
                      </c:pt>
                      <c:pt idx="237">
                        <c:v>64.349999999999994</c:v>
                      </c:pt>
                      <c:pt idx="238">
                        <c:v>64.349999999999994</c:v>
                      </c:pt>
                      <c:pt idx="239">
                        <c:v>64.349999999999994</c:v>
                      </c:pt>
                      <c:pt idx="240">
                        <c:v>67.13</c:v>
                      </c:pt>
                      <c:pt idx="241">
                        <c:v>67.13</c:v>
                      </c:pt>
                      <c:pt idx="242">
                        <c:v>67.13</c:v>
                      </c:pt>
                      <c:pt idx="243">
                        <c:v>67.13</c:v>
                      </c:pt>
                      <c:pt idx="244">
                        <c:v>67.13</c:v>
                      </c:pt>
                      <c:pt idx="245">
                        <c:v>67.13</c:v>
                      </c:pt>
                      <c:pt idx="246">
                        <c:v>67.13</c:v>
                      </c:pt>
                      <c:pt idx="247">
                        <c:v>67.13</c:v>
                      </c:pt>
                      <c:pt idx="248">
                        <c:v>67.13</c:v>
                      </c:pt>
                      <c:pt idx="249">
                        <c:v>67.13</c:v>
                      </c:pt>
                      <c:pt idx="250">
                        <c:v>67.13</c:v>
                      </c:pt>
                      <c:pt idx="251">
                        <c:v>63.43</c:v>
                      </c:pt>
                      <c:pt idx="252">
                        <c:v>63.43</c:v>
                      </c:pt>
                      <c:pt idx="253">
                        <c:v>63.43</c:v>
                      </c:pt>
                      <c:pt idx="254">
                        <c:v>63.43</c:v>
                      </c:pt>
                      <c:pt idx="255">
                        <c:v>63.43</c:v>
                      </c:pt>
                      <c:pt idx="256">
                        <c:v>63.43</c:v>
                      </c:pt>
                      <c:pt idx="257">
                        <c:v>63.43</c:v>
                      </c:pt>
                      <c:pt idx="258">
                        <c:v>63.43</c:v>
                      </c:pt>
                      <c:pt idx="259">
                        <c:v>63.43</c:v>
                      </c:pt>
                      <c:pt idx="260">
                        <c:v>63.43</c:v>
                      </c:pt>
                      <c:pt idx="261">
                        <c:v>63.43</c:v>
                      </c:pt>
                      <c:pt idx="262">
                        <c:v>63.43</c:v>
                      </c:pt>
                      <c:pt idx="263">
                        <c:v>63.43</c:v>
                      </c:pt>
                      <c:pt idx="264">
                        <c:v>63.43</c:v>
                      </c:pt>
                      <c:pt idx="265">
                        <c:v>63.43</c:v>
                      </c:pt>
                      <c:pt idx="266">
                        <c:v>63.43</c:v>
                      </c:pt>
                      <c:pt idx="267">
                        <c:v>63.43</c:v>
                      </c:pt>
                      <c:pt idx="268">
                        <c:v>63.43</c:v>
                      </c:pt>
                      <c:pt idx="269">
                        <c:v>63.43</c:v>
                      </c:pt>
                      <c:pt idx="270">
                        <c:v>63.43</c:v>
                      </c:pt>
                      <c:pt idx="271">
                        <c:v>63.43</c:v>
                      </c:pt>
                      <c:pt idx="272">
                        <c:v>63.43</c:v>
                      </c:pt>
                      <c:pt idx="273">
                        <c:v>63.43</c:v>
                      </c:pt>
                      <c:pt idx="274">
                        <c:v>63.43</c:v>
                      </c:pt>
                      <c:pt idx="275">
                        <c:v>63.43</c:v>
                      </c:pt>
                      <c:pt idx="276">
                        <c:v>63.43</c:v>
                      </c:pt>
                      <c:pt idx="277">
                        <c:v>63.43</c:v>
                      </c:pt>
                      <c:pt idx="278">
                        <c:v>63.43</c:v>
                      </c:pt>
                      <c:pt idx="279">
                        <c:v>63.43</c:v>
                      </c:pt>
                      <c:pt idx="280">
                        <c:v>63.43</c:v>
                      </c:pt>
                      <c:pt idx="281">
                        <c:v>63.43</c:v>
                      </c:pt>
                      <c:pt idx="282">
                        <c:v>63.43</c:v>
                      </c:pt>
                      <c:pt idx="283">
                        <c:v>63.43</c:v>
                      </c:pt>
                      <c:pt idx="284">
                        <c:v>63.43</c:v>
                      </c:pt>
                      <c:pt idx="285">
                        <c:v>63.43</c:v>
                      </c:pt>
                      <c:pt idx="286">
                        <c:v>63.43</c:v>
                      </c:pt>
                      <c:pt idx="287">
                        <c:v>63.43</c:v>
                      </c:pt>
                      <c:pt idx="288">
                        <c:v>63.43</c:v>
                      </c:pt>
                      <c:pt idx="289">
                        <c:v>63.43</c:v>
                      </c:pt>
                      <c:pt idx="290">
                        <c:v>63.43</c:v>
                      </c:pt>
                      <c:pt idx="291">
                        <c:v>63.43</c:v>
                      </c:pt>
                      <c:pt idx="292">
                        <c:v>63.43</c:v>
                      </c:pt>
                      <c:pt idx="293">
                        <c:v>63.43</c:v>
                      </c:pt>
                      <c:pt idx="294">
                        <c:v>63.43</c:v>
                      </c:pt>
                      <c:pt idx="295">
                        <c:v>63.43</c:v>
                      </c:pt>
                      <c:pt idx="296">
                        <c:v>63.43</c:v>
                      </c:pt>
                      <c:pt idx="297">
                        <c:v>63.43</c:v>
                      </c:pt>
                      <c:pt idx="298">
                        <c:v>63.43</c:v>
                      </c:pt>
                      <c:pt idx="299">
                        <c:v>63.43</c:v>
                      </c:pt>
                      <c:pt idx="300">
                        <c:v>63.43</c:v>
                      </c:pt>
                      <c:pt idx="301">
                        <c:v>63.43</c:v>
                      </c:pt>
                      <c:pt idx="302">
                        <c:v>63.43</c:v>
                      </c:pt>
                      <c:pt idx="303">
                        <c:v>63.43</c:v>
                      </c:pt>
                      <c:pt idx="304">
                        <c:v>63.43</c:v>
                      </c:pt>
                      <c:pt idx="305">
                        <c:v>63.43</c:v>
                      </c:pt>
                      <c:pt idx="306">
                        <c:v>63.43</c:v>
                      </c:pt>
                      <c:pt idx="307">
                        <c:v>63.43</c:v>
                      </c:pt>
                      <c:pt idx="308">
                        <c:v>63.43</c:v>
                      </c:pt>
                      <c:pt idx="309">
                        <c:v>63.43</c:v>
                      </c:pt>
                      <c:pt idx="310">
                        <c:v>63.43</c:v>
                      </c:pt>
                      <c:pt idx="311">
                        <c:v>63.43</c:v>
                      </c:pt>
                      <c:pt idx="312">
                        <c:v>63.43</c:v>
                      </c:pt>
                      <c:pt idx="313">
                        <c:v>63.43</c:v>
                      </c:pt>
                      <c:pt idx="314">
                        <c:v>63.43</c:v>
                      </c:pt>
                      <c:pt idx="315">
                        <c:v>63.43</c:v>
                      </c:pt>
                      <c:pt idx="316">
                        <c:v>63.43</c:v>
                      </c:pt>
                      <c:pt idx="317">
                        <c:v>63.43</c:v>
                      </c:pt>
                      <c:pt idx="318">
                        <c:v>63.43</c:v>
                      </c:pt>
                      <c:pt idx="319">
                        <c:v>63.43</c:v>
                      </c:pt>
                      <c:pt idx="320">
                        <c:v>63.43</c:v>
                      </c:pt>
                      <c:pt idx="321">
                        <c:v>63.43</c:v>
                      </c:pt>
                      <c:pt idx="322">
                        <c:v>67.13</c:v>
                      </c:pt>
                      <c:pt idx="323">
                        <c:v>67.13</c:v>
                      </c:pt>
                      <c:pt idx="324">
                        <c:v>67.13</c:v>
                      </c:pt>
                      <c:pt idx="325">
                        <c:v>67.13</c:v>
                      </c:pt>
                      <c:pt idx="326">
                        <c:v>67.13</c:v>
                      </c:pt>
                      <c:pt idx="327">
                        <c:v>67.13</c:v>
                      </c:pt>
                      <c:pt idx="328">
                        <c:v>67.13</c:v>
                      </c:pt>
                      <c:pt idx="329">
                        <c:v>67.13</c:v>
                      </c:pt>
                      <c:pt idx="330">
                        <c:v>67.13</c:v>
                      </c:pt>
                      <c:pt idx="331">
                        <c:v>67.13</c:v>
                      </c:pt>
                      <c:pt idx="332">
                        <c:v>67.13</c:v>
                      </c:pt>
                      <c:pt idx="333">
                        <c:v>67.13</c:v>
                      </c:pt>
                      <c:pt idx="334">
                        <c:v>67.13</c:v>
                      </c:pt>
                      <c:pt idx="335">
                        <c:v>67.13</c:v>
                      </c:pt>
                      <c:pt idx="336">
                        <c:v>67.13</c:v>
                      </c:pt>
                      <c:pt idx="337">
                        <c:v>67.13</c:v>
                      </c:pt>
                      <c:pt idx="338">
                        <c:v>67.13</c:v>
                      </c:pt>
                      <c:pt idx="339">
                        <c:v>67.13</c:v>
                      </c:pt>
                      <c:pt idx="340">
                        <c:v>67.13</c:v>
                      </c:pt>
                      <c:pt idx="341">
                        <c:v>67.13</c:v>
                      </c:pt>
                      <c:pt idx="342">
                        <c:v>67.13</c:v>
                      </c:pt>
                      <c:pt idx="343">
                        <c:v>67.13</c:v>
                      </c:pt>
                      <c:pt idx="344">
                        <c:v>67.13</c:v>
                      </c:pt>
                      <c:pt idx="345">
                        <c:v>67.13</c:v>
                      </c:pt>
                      <c:pt idx="346">
                        <c:v>67.13</c:v>
                      </c:pt>
                      <c:pt idx="347">
                        <c:v>67.13</c:v>
                      </c:pt>
                      <c:pt idx="348">
                        <c:v>67.13</c:v>
                      </c:pt>
                      <c:pt idx="349">
                        <c:v>67.13</c:v>
                      </c:pt>
                      <c:pt idx="350">
                        <c:v>67.13</c:v>
                      </c:pt>
                      <c:pt idx="351">
                        <c:v>67.13</c:v>
                      </c:pt>
                      <c:pt idx="352">
                        <c:v>67.13</c:v>
                      </c:pt>
                      <c:pt idx="353">
                        <c:v>67.13</c:v>
                      </c:pt>
                      <c:pt idx="354">
                        <c:v>67.13</c:v>
                      </c:pt>
                      <c:pt idx="355">
                        <c:v>67.13</c:v>
                      </c:pt>
                      <c:pt idx="356">
                        <c:v>67.13</c:v>
                      </c:pt>
                      <c:pt idx="357">
                        <c:v>67.13</c:v>
                      </c:pt>
                      <c:pt idx="358">
                        <c:v>67.13</c:v>
                      </c:pt>
                      <c:pt idx="359">
                        <c:v>67.13</c:v>
                      </c:pt>
                      <c:pt idx="360">
                        <c:v>67.13</c:v>
                      </c:pt>
                      <c:pt idx="361">
                        <c:v>67.13</c:v>
                      </c:pt>
                      <c:pt idx="362">
                        <c:v>67.13</c:v>
                      </c:pt>
                      <c:pt idx="363">
                        <c:v>67.13</c:v>
                      </c:pt>
                      <c:pt idx="364">
                        <c:v>67.13</c:v>
                      </c:pt>
                      <c:pt idx="365">
                        <c:v>67.13</c:v>
                      </c:pt>
                      <c:pt idx="366">
                        <c:v>67.13</c:v>
                      </c:pt>
                      <c:pt idx="367">
                        <c:v>67.13</c:v>
                      </c:pt>
                      <c:pt idx="368">
                        <c:v>67.13</c:v>
                      </c:pt>
                      <c:pt idx="369">
                        <c:v>67.13</c:v>
                      </c:pt>
                      <c:pt idx="370">
                        <c:v>67.13</c:v>
                      </c:pt>
                      <c:pt idx="371">
                        <c:v>69.91</c:v>
                      </c:pt>
                      <c:pt idx="372">
                        <c:v>69.91</c:v>
                      </c:pt>
                      <c:pt idx="373">
                        <c:v>69.91</c:v>
                      </c:pt>
                      <c:pt idx="374">
                        <c:v>71.760000000000005</c:v>
                      </c:pt>
                      <c:pt idx="375">
                        <c:v>71.760000000000005</c:v>
                      </c:pt>
                      <c:pt idx="376">
                        <c:v>75.459999999999994</c:v>
                      </c:pt>
                      <c:pt idx="377">
                        <c:v>75.459999999999994</c:v>
                      </c:pt>
                      <c:pt idx="378">
                        <c:v>75.459999999999994</c:v>
                      </c:pt>
                      <c:pt idx="379">
                        <c:v>75.459999999999994</c:v>
                      </c:pt>
                      <c:pt idx="380">
                        <c:v>75.459999999999994</c:v>
                      </c:pt>
                      <c:pt idx="381">
                        <c:v>75.459999999999994</c:v>
                      </c:pt>
                      <c:pt idx="382">
                        <c:v>75.459999999999994</c:v>
                      </c:pt>
                      <c:pt idx="383">
                        <c:v>75.459999999999994</c:v>
                      </c:pt>
                      <c:pt idx="384">
                        <c:v>75.459999999999994</c:v>
                      </c:pt>
                      <c:pt idx="385">
                        <c:v>75.459999999999994</c:v>
                      </c:pt>
                      <c:pt idx="386">
                        <c:v>75.459999999999994</c:v>
                      </c:pt>
                      <c:pt idx="387">
                        <c:v>75.459999999999994</c:v>
                      </c:pt>
                      <c:pt idx="388">
                        <c:v>75.459999999999994</c:v>
                      </c:pt>
                      <c:pt idx="389">
                        <c:v>75.459999999999994</c:v>
                      </c:pt>
                      <c:pt idx="390">
                        <c:v>75.459999999999994</c:v>
                      </c:pt>
                      <c:pt idx="391">
                        <c:v>75.459999999999994</c:v>
                      </c:pt>
                      <c:pt idx="392">
                        <c:v>75.459999999999994</c:v>
                      </c:pt>
                      <c:pt idx="393">
                        <c:v>75.459999999999994</c:v>
                      </c:pt>
                      <c:pt idx="394">
                        <c:v>75.459999999999994</c:v>
                      </c:pt>
                      <c:pt idx="395">
                        <c:v>75.459999999999994</c:v>
                      </c:pt>
                      <c:pt idx="396">
                        <c:v>75.459999999999994</c:v>
                      </c:pt>
                      <c:pt idx="397">
                        <c:v>75.459999999999994</c:v>
                      </c:pt>
                      <c:pt idx="398">
                        <c:v>75.459999999999994</c:v>
                      </c:pt>
                      <c:pt idx="399">
                        <c:v>75.459999999999994</c:v>
                      </c:pt>
                      <c:pt idx="400">
                        <c:v>75.459999999999994</c:v>
                      </c:pt>
                      <c:pt idx="401">
                        <c:v>75.459999999999994</c:v>
                      </c:pt>
                      <c:pt idx="402">
                        <c:v>75.459999999999994</c:v>
                      </c:pt>
                      <c:pt idx="403">
                        <c:v>75.459999999999994</c:v>
                      </c:pt>
                      <c:pt idx="404">
                        <c:v>75.459999999999994</c:v>
                      </c:pt>
                      <c:pt idx="405">
                        <c:v>75.459999999999994</c:v>
                      </c:pt>
                      <c:pt idx="406">
                        <c:v>75.459999999999994</c:v>
                      </c:pt>
                      <c:pt idx="407">
                        <c:v>75.459999999999994</c:v>
                      </c:pt>
                      <c:pt idx="408">
                        <c:v>75.459999999999994</c:v>
                      </c:pt>
                      <c:pt idx="409">
                        <c:v>75.459999999999994</c:v>
                      </c:pt>
                      <c:pt idx="410">
                        <c:v>75.459999999999994</c:v>
                      </c:pt>
                      <c:pt idx="411">
                        <c:v>75.459999999999994</c:v>
                      </c:pt>
                      <c:pt idx="412">
                        <c:v>75.459999999999994</c:v>
                      </c:pt>
                      <c:pt idx="413">
                        <c:v>75.459999999999994</c:v>
                      </c:pt>
                      <c:pt idx="414">
                        <c:v>75.459999999999994</c:v>
                      </c:pt>
                      <c:pt idx="415">
                        <c:v>75.459999999999994</c:v>
                      </c:pt>
                      <c:pt idx="416">
                        <c:v>75.459999999999994</c:v>
                      </c:pt>
                      <c:pt idx="417">
                        <c:v>75.459999999999994</c:v>
                      </c:pt>
                      <c:pt idx="418">
                        <c:v>75.459999999999994</c:v>
                      </c:pt>
                      <c:pt idx="419">
                        <c:v>75.459999999999994</c:v>
                      </c:pt>
                      <c:pt idx="420">
                        <c:v>75.459999999999994</c:v>
                      </c:pt>
                      <c:pt idx="421">
                        <c:v>75.459999999999994</c:v>
                      </c:pt>
                      <c:pt idx="422">
                        <c:v>75.459999999999994</c:v>
                      </c:pt>
                      <c:pt idx="423">
                        <c:v>75.459999999999994</c:v>
                      </c:pt>
                      <c:pt idx="424">
                        <c:v>75.459999999999994</c:v>
                      </c:pt>
                      <c:pt idx="425">
                        <c:v>75.459999999999994</c:v>
                      </c:pt>
                      <c:pt idx="426">
                        <c:v>75.459999999999994</c:v>
                      </c:pt>
                      <c:pt idx="427">
                        <c:v>75.459999999999994</c:v>
                      </c:pt>
                      <c:pt idx="428">
                        <c:v>75.459999999999994</c:v>
                      </c:pt>
                      <c:pt idx="429">
                        <c:v>75.459999999999994</c:v>
                      </c:pt>
                      <c:pt idx="430">
                        <c:v>75.459999999999994</c:v>
                      </c:pt>
                      <c:pt idx="431">
                        <c:v>75.459999999999994</c:v>
                      </c:pt>
                      <c:pt idx="432">
                        <c:v>75.459999999999994</c:v>
                      </c:pt>
                      <c:pt idx="433">
                        <c:v>75.459999999999994</c:v>
                      </c:pt>
                      <c:pt idx="434">
                        <c:v>75.459999999999994</c:v>
                      </c:pt>
                      <c:pt idx="435">
                        <c:v>75.459999999999994</c:v>
                      </c:pt>
                      <c:pt idx="436">
                        <c:v>75.459999999999994</c:v>
                      </c:pt>
                      <c:pt idx="437">
                        <c:v>71.760000000000005</c:v>
                      </c:pt>
                      <c:pt idx="438">
                        <c:v>71.760000000000005</c:v>
                      </c:pt>
                      <c:pt idx="439">
                        <c:v>71.760000000000005</c:v>
                      </c:pt>
                      <c:pt idx="440">
                        <c:v>71.760000000000005</c:v>
                      </c:pt>
                      <c:pt idx="441" formatCode="0">
                        <c:v>71.760000000000005</c:v>
                      </c:pt>
                      <c:pt idx="442" formatCode="0">
                        <c:v>71.760000000000005</c:v>
                      </c:pt>
                      <c:pt idx="443" formatCode="0">
                        <c:v>71.760000000000005</c:v>
                      </c:pt>
                      <c:pt idx="444" formatCode="0">
                        <c:v>71.760000000000005</c:v>
                      </c:pt>
                      <c:pt idx="445" formatCode="0">
                        <c:v>71.760000000000005</c:v>
                      </c:pt>
                      <c:pt idx="446" formatCode="0">
                        <c:v>71.760000000000005</c:v>
                      </c:pt>
                      <c:pt idx="447" formatCode="0">
                        <c:v>71.760000000000005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D4-6612-4DD7-88A1-58369162C279}"/>
                  </c:ext>
                </c:extLst>
              </c15:ser>
            </c15:filteredLineSeries>
            <c15:filteredLin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stringency_index!$B$199</c15:sqref>
                        </c15:formulaRef>
                      </c:ext>
                    </c:extLst>
                    <c:strCache>
                      <c:ptCount val="1"/>
                      <c:pt idx="0">
                        <c:v>Mexico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45"/>
                    <c:layout>
                      <c:manualLayout>
                        <c:x val="0"/>
                        <c:y val="1.4328358208955136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1D5-6612-4DD7-88A1-58369162C27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r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stringency_index!$C$1:$QP$1</c15:sqref>
                        </c15:formulaRef>
                      </c:ext>
                    </c:extLst>
                    <c:numCache>
                      <c:formatCode>d\-mmm\-yy</c:formatCode>
                      <c:ptCount val="456"/>
                      <c:pt idx="0">
                        <c:v>43831</c:v>
                      </c:pt>
                      <c:pt idx="1">
                        <c:v>43832</c:v>
                      </c:pt>
                      <c:pt idx="2">
                        <c:v>43833</c:v>
                      </c:pt>
                      <c:pt idx="3">
                        <c:v>43834</c:v>
                      </c:pt>
                      <c:pt idx="4">
                        <c:v>43835</c:v>
                      </c:pt>
                      <c:pt idx="5">
                        <c:v>43836</c:v>
                      </c:pt>
                      <c:pt idx="6">
                        <c:v>43837</c:v>
                      </c:pt>
                      <c:pt idx="7">
                        <c:v>43838</c:v>
                      </c:pt>
                      <c:pt idx="8">
                        <c:v>43839</c:v>
                      </c:pt>
                      <c:pt idx="9">
                        <c:v>43840</c:v>
                      </c:pt>
                      <c:pt idx="10">
                        <c:v>43841</c:v>
                      </c:pt>
                      <c:pt idx="11">
                        <c:v>43842</c:v>
                      </c:pt>
                      <c:pt idx="12">
                        <c:v>43843</c:v>
                      </c:pt>
                      <c:pt idx="13">
                        <c:v>43844</c:v>
                      </c:pt>
                      <c:pt idx="14">
                        <c:v>43845</c:v>
                      </c:pt>
                      <c:pt idx="15">
                        <c:v>43846</c:v>
                      </c:pt>
                      <c:pt idx="16">
                        <c:v>43847</c:v>
                      </c:pt>
                      <c:pt idx="17">
                        <c:v>43848</c:v>
                      </c:pt>
                      <c:pt idx="18">
                        <c:v>43849</c:v>
                      </c:pt>
                      <c:pt idx="19">
                        <c:v>43850</c:v>
                      </c:pt>
                      <c:pt idx="20">
                        <c:v>43851</c:v>
                      </c:pt>
                      <c:pt idx="21">
                        <c:v>43852</c:v>
                      </c:pt>
                      <c:pt idx="22">
                        <c:v>43853</c:v>
                      </c:pt>
                      <c:pt idx="23">
                        <c:v>43854</c:v>
                      </c:pt>
                      <c:pt idx="24">
                        <c:v>43855</c:v>
                      </c:pt>
                      <c:pt idx="25">
                        <c:v>43856</c:v>
                      </c:pt>
                      <c:pt idx="26">
                        <c:v>43857</c:v>
                      </c:pt>
                      <c:pt idx="27">
                        <c:v>43858</c:v>
                      </c:pt>
                      <c:pt idx="28">
                        <c:v>43859</c:v>
                      </c:pt>
                      <c:pt idx="29">
                        <c:v>43860</c:v>
                      </c:pt>
                      <c:pt idx="30">
                        <c:v>43861</c:v>
                      </c:pt>
                      <c:pt idx="31">
                        <c:v>43862</c:v>
                      </c:pt>
                      <c:pt idx="32">
                        <c:v>43863</c:v>
                      </c:pt>
                      <c:pt idx="33">
                        <c:v>43864</c:v>
                      </c:pt>
                      <c:pt idx="34">
                        <c:v>43865</c:v>
                      </c:pt>
                      <c:pt idx="35">
                        <c:v>43866</c:v>
                      </c:pt>
                      <c:pt idx="36">
                        <c:v>43867</c:v>
                      </c:pt>
                      <c:pt idx="37">
                        <c:v>43868</c:v>
                      </c:pt>
                      <c:pt idx="38">
                        <c:v>43869</c:v>
                      </c:pt>
                      <c:pt idx="39">
                        <c:v>43870</c:v>
                      </c:pt>
                      <c:pt idx="40">
                        <c:v>43871</c:v>
                      </c:pt>
                      <c:pt idx="41">
                        <c:v>43872</c:v>
                      </c:pt>
                      <c:pt idx="42">
                        <c:v>43873</c:v>
                      </c:pt>
                      <c:pt idx="43">
                        <c:v>43874</c:v>
                      </c:pt>
                      <c:pt idx="44">
                        <c:v>43875</c:v>
                      </c:pt>
                      <c:pt idx="45">
                        <c:v>43876</c:v>
                      </c:pt>
                      <c:pt idx="46">
                        <c:v>43877</c:v>
                      </c:pt>
                      <c:pt idx="47">
                        <c:v>43878</c:v>
                      </c:pt>
                      <c:pt idx="48">
                        <c:v>43879</c:v>
                      </c:pt>
                      <c:pt idx="49">
                        <c:v>43880</c:v>
                      </c:pt>
                      <c:pt idx="50">
                        <c:v>43881</c:v>
                      </c:pt>
                      <c:pt idx="51">
                        <c:v>43882</c:v>
                      </c:pt>
                      <c:pt idx="52">
                        <c:v>43883</c:v>
                      </c:pt>
                      <c:pt idx="53">
                        <c:v>43884</c:v>
                      </c:pt>
                      <c:pt idx="54">
                        <c:v>43885</c:v>
                      </c:pt>
                      <c:pt idx="55">
                        <c:v>43886</c:v>
                      </c:pt>
                      <c:pt idx="56">
                        <c:v>43887</c:v>
                      </c:pt>
                      <c:pt idx="57">
                        <c:v>43888</c:v>
                      </c:pt>
                      <c:pt idx="58">
                        <c:v>43889</c:v>
                      </c:pt>
                      <c:pt idx="59">
                        <c:v>43890</c:v>
                      </c:pt>
                      <c:pt idx="60">
                        <c:v>43891</c:v>
                      </c:pt>
                      <c:pt idx="61">
                        <c:v>43892</c:v>
                      </c:pt>
                      <c:pt idx="62">
                        <c:v>43893</c:v>
                      </c:pt>
                      <c:pt idx="63">
                        <c:v>43894</c:v>
                      </c:pt>
                      <c:pt idx="64">
                        <c:v>43895</c:v>
                      </c:pt>
                      <c:pt idx="65">
                        <c:v>43896</c:v>
                      </c:pt>
                      <c:pt idx="66">
                        <c:v>43897</c:v>
                      </c:pt>
                      <c:pt idx="67">
                        <c:v>43898</c:v>
                      </c:pt>
                      <c:pt idx="68">
                        <c:v>43899</c:v>
                      </c:pt>
                      <c:pt idx="69">
                        <c:v>43900</c:v>
                      </c:pt>
                      <c:pt idx="70">
                        <c:v>43901</c:v>
                      </c:pt>
                      <c:pt idx="71">
                        <c:v>43902</c:v>
                      </c:pt>
                      <c:pt idx="72">
                        <c:v>43903</c:v>
                      </c:pt>
                      <c:pt idx="73">
                        <c:v>43904</c:v>
                      </c:pt>
                      <c:pt idx="74">
                        <c:v>43905</c:v>
                      </c:pt>
                      <c:pt idx="75">
                        <c:v>43906</c:v>
                      </c:pt>
                      <c:pt idx="76">
                        <c:v>43907</c:v>
                      </c:pt>
                      <c:pt idx="77">
                        <c:v>43908</c:v>
                      </c:pt>
                      <c:pt idx="78">
                        <c:v>43909</c:v>
                      </c:pt>
                      <c:pt idx="79">
                        <c:v>43910</c:v>
                      </c:pt>
                      <c:pt idx="80">
                        <c:v>43911</c:v>
                      </c:pt>
                      <c:pt idx="81">
                        <c:v>43912</c:v>
                      </c:pt>
                      <c:pt idx="82">
                        <c:v>43913</c:v>
                      </c:pt>
                      <c:pt idx="83">
                        <c:v>43914</c:v>
                      </c:pt>
                      <c:pt idx="84">
                        <c:v>43915</c:v>
                      </c:pt>
                      <c:pt idx="85">
                        <c:v>43916</c:v>
                      </c:pt>
                      <c:pt idx="86">
                        <c:v>43917</c:v>
                      </c:pt>
                      <c:pt idx="87">
                        <c:v>43918</c:v>
                      </c:pt>
                      <c:pt idx="88">
                        <c:v>43919</c:v>
                      </c:pt>
                      <c:pt idx="89">
                        <c:v>43920</c:v>
                      </c:pt>
                      <c:pt idx="90">
                        <c:v>43921</c:v>
                      </c:pt>
                      <c:pt idx="91">
                        <c:v>43922</c:v>
                      </c:pt>
                      <c:pt idx="92">
                        <c:v>43923</c:v>
                      </c:pt>
                      <c:pt idx="93">
                        <c:v>43924</c:v>
                      </c:pt>
                      <c:pt idx="94">
                        <c:v>43925</c:v>
                      </c:pt>
                      <c:pt idx="95">
                        <c:v>43926</c:v>
                      </c:pt>
                      <c:pt idx="96">
                        <c:v>43927</c:v>
                      </c:pt>
                      <c:pt idx="97">
                        <c:v>43928</c:v>
                      </c:pt>
                      <c:pt idx="98">
                        <c:v>43929</c:v>
                      </c:pt>
                      <c:pt idx="99">
                        <c:v>43930</c:v>
                      </c:pt>
                      <c:pt idx="100">
                        <c:v>43931</c:v>
                      </c:pt>
                      <c:pt idx="101">
                        <c:v>43932</c:v>
                      </c:pt>
                      <c:pt idx="102">
                        <c:v>43933</c:v>
                      </c:pt>
                      <c:pt idx="103">
                        <c:v>43934</c:v>
                      </c:pt>
                      <c:pt idx="104">
                        <c:v>43935</c:v>
                      </c:pt>
                      <c:pt idx="105">
                        <c:v>43936</c:v>
                      </c:pt>
                      <c:pt idx="106">
                        <c:v>43937</c:v>
                      </c:pt>
                      <c:pt idx="107">
                        <c:v>43938</c:v>
                      </c:pt>
                      <c:pt idx="108">
                        <c:v>43939</c:v>
                      </c:pt>
                      <c:pt idx="109">
                        <c:v>43940</c:v>
                      </c:pt>
                      <c:pt idx="110">
                        <c:v>43941</c:v>
                      </c:pt>
                      <c:pt idx="111">
                        <c:v>43942</c:v>
                      </c:pt>
                      <c:pt idx="112">
                        <c:v>43943</c:v>
                      </c:pt>
                      <c:pt idx="113">
                        <c:v>43944</c:v>
                      </c:pt>
                      <c:pt idx="114">
                        <c:v>43945</c:v>
                      </c:pt>
                      <c:pt idx="115">
                        <c:v>43946</c:v>
                      </c:pt>
                      <c:pt idx="116">
                        <c:v>43947</c:v>
                      </c:pt>
                      <c:pt idx="117">
                        <c:v>43948</c:v>
                      </c:pt>
                      <c:pt idx="118">
                        <c:v>43949</c:v>
                      </c:pt>
                      <c:pt idx="119">
                        <c:v>43950</c:v>
                      </c:pt>
                      <c:pt idx="120">
                        <c:v>43951</c:v>
                      </c:pt>
                      <c:pt idx="121">
                        <c:v>43952</c:v>
                      </c:pt>
                      <c:pt idx="122">
                        <c:v>43953</c:v>
                      </c:pt>
                      <c:pt idx="123">
                        <c:v>43954</c:v>
                      </c:pt>
                      <c:pt idx="124">
                        <c:v>43955</c:v>
                      </c:pt>
                      <c:pt idx="125">
                        <c:v>43956</c:v>
                      </c:pt>
                      <c:pt idx="126">
                        <c:v>43957</c:v>
                      </c:pt>
                      <c:pt idx="127">
                        <c:v>43958</c:v>
                      </c:pt>
                      <c:pt idx="128">
                        <c:v>43959</c:v>
                      </c:pt>
                      <c:pt idx="129">
                        <c:v>43960</c:v>
                      </c:pt>
                      <c:pt idx="130">
                        <c:v>43961</c:v>
                      </c:pt>
                      <c:pt idx="131">
                        <c:v>43962</c:v>
                      </c:pt>
                      <c:pt idx="132">
                        <c:v>43963</c:v>
                      </c:pt>
                      <c:pt idx="133">
                        <c:v>43964</c:v>
                      </c:pt>
                      <c:pt idx="134">
                        <c:v>43965</c:v>
                      </c:pt>
                      <c:pt idx="135">
                        <c:v>43966</c:v>
                      </c:pt>
                      <c:pt idx="136">
                        <c:v>43967</c:v>
                      </c:pt>
                      <c:pt idx="137">
                        <c:v>43968</c:v>
                      </c:pt>
                      <c:pt idx="138">
                        <c:v>43969</c:v>
                      </c:pt>
                      <c:pt idx="139">
                        <c:v>43970</c:v>
                      </c:pt>
                      <c:pt idx="140">
                        <c:v>43971</c:v>
                      </c:pt>
                      <c:pt idx="141">
                        <c:v>43972</c:v>
                      </c:pt>
                      <c:pt idx="142">
                        <c:v>43973</c:v>
                      </c:pt>
                      <c:pt idx="143">
                        <c:v>43974</c:v>
                      </c:pt>
                      <c:pt idx="144">
                        <c:v>43975</c:v>
                      </c:pt>
                      <c:pt idx="145">
                        <c:v>43976</c:v>
                      </c:pt>
                      <c:pt idx="146">
                        <c:v>43977</c:v>
                      </c:pt>
                      <c:pt idx="147">
                        <c:v>43978</c:v>
                      </c:pt>
                      <c:pt idx="148">
                        <c:v>43979</c:v>
                      </c:pt>
                      <c:pt idx="149">
                        <c:v>43980</c:v>
                      </c:pt>
                      <c:pt idx="150">
                        <c:v>43981</c:v>
                      </c:pt>
                      <c:pt idx="151">
                        <c:v>43982</c:v>
                      </c:pt>
                      <c:pt idx="152">
                        <c:v>43983</c:v>
                      </c:pt>
                      <c:pt idx="153">
                        <c:v>43984</c:v>
                      </c:pt>
                      <c:pt idx="154">
                        <c:v>43985</c:v>
                      </c:pt>
                      <c:pt idx="155">
                        <c:v>43986</c:v>
                      </c:pt>
                      <c:pt idx="156">
                        <c:v>43987</c:v>
                      </c:pt>
                      <c:pt idx="157">
                        <c:v>43988</c:v>
                      </c:pt>
                      <c:pt idx="158">
                        <c:v>43989</c:v>
                      </c:pt>
                      <c:pt idx="159">
                        <c:v>43990</c:v>
                      </c:pt>
                      <c:pt idx="160">
                        <c:v>43991</c:v>
                      </c:pt>
                      <c:pt idx="161">
                        <c:v>43992</c:v>
                      </c:pt>
                      <c:pt idx="162">
                        <c:v>43993</c:v>
                      </c:pt>
                      <c:pt idx="163">
                        <c:v>43994</c:v>
                      </c:pt>
                      <c:pt idx="164">
                        <c:v>43995</c:v>
                      </c:pt>
                      <c:pt idx="165">
                        <c:v>43996</c:v>
                      </c:pt>
                      <c:pt idx="166">
                        <c:v>43997</c:v>
                      </c:pt>
                      <c:pt idx="167">
                        <c:v>43998</c:v>
                      </c:pt>
                      <c:pt idx="168">
                        <c:v>43999</c:v>
                      </c:pt>
                      <c:pt idx="169">
                        <c:v>44000</c:v>
                      </c:pt>
                      <c:pt idx="170">
                        <c:v>44001</c:v>
                      </c:pt>
                      <c:pt idx="171">
                        <c:v>44002</c:v>
                      </c:pt>
                      <c:pt idx="172">
                        <c:v>44003</c:v>
                      </c:pt>
                      <c:pt idx="173">
                        <c:v>44004</c:v>
                      </c:pt>
                      <c:pt idx="174">
                        <c:v>44005</c:v>
                      </c:pt>
                      <c:pt idx="175">
                        <c:v>44006</c:v>
                      </c:pt>
                      <c:pt idx="176">
                        <c:v>44007</c:v>
                      </c:pt>
                      <c:pt idx="177">
                        <c:v>44008</c:v>
                      </c:pt>
                      <c:pt idx="178">
                        <c:v>44009</c:v>
                      </c:pt>
                      <c:pt idx="179">
                        <c:v>44010</c:v>
                      </c:pt>
                      <c:pt idx="180">
                        <c:v>44011</c:v>
                      </c:pt>
                      <c:pt idx="181">
                        <c:v>44012</c:v>
                      </c:pt>
                      <c:pt idx="182">
                        <c:v>44013</c:v>
                      </c:pt>
                      <c:pt idx="183">
                        <c:v>44014</c:v>
                      </c:pt>
                      <c:pt idx="184">
                        <c:v>44015</c:v>
                      </c:pt>
                      <c:pt idx="185">
                        <c:v>44016</c:v>
                      </c:pt>
                      <c:pt idx="186">
                        <c:v>44017</c:v>
                      </c:pt>
                      <c:pt idx="187">
                        <c:v>44018</c:v>
                      </c:pt>
                      <c:pt idx="188">
                        <c:v>44019</c:v>
                      </c:pt>
                      <c:pt idx="189">
                        <c:v>44020</c:v>
                      </c:pt>
                      <c:pt idx="190">
                        <c:v>44021</c:v>
                      </c:pt>
                      <c:pt idx="191">
                        <c:v>44022</c:v>
                      </c:pt>
                      <c:pt idx="192">
                        <c:v>44023</c:v>
                      </c:pt>
                      <c:pt idx="193">
                        <c:v>44024</c:v>
                      </c:pt>
                      <c:pt idx="194">
                        <c:v>44025</c:v>
                      </c:pt>
                      <c:pt idx="195">
                        <c:v>44026</c:v>
                      </c:pt>
                      <c:pt idx="196">
                        <c:v>44027</c:v>
                      </c:pt>
                      <c:pt idx="197">
                        <c:v>44028</c:v>
                      </c:pt>
                      <c:pt idx="198">
                        <c:v>44029</c:v>
                      </c:pt>
                      <c:pt idx="199">
                        <c:v>44030</c:v>
                      </c:pt>
                      <c:pt idx="200">
                        <c:v>44031</c:v>
                      </c:pt>
                      <c:pt idx="201">
                        <c:v>44032</c:v>
                      </c:pt>
                      <c:pt idx="202">
                        <c:v>44033</c:v>
                      </c:pt>
                      <c:pt idx="203">
                        <c:v>44034</c:v>
                      </c:pt>
                      <c:pt idx="204">
                        <c:v>44035</c:v>
                      </c:pt>
                      <c:pt idx="205">
                        <c:v>44036</c:v>
                      </c:pt>
                      <c:pt idx="206">
                        <c:v>44037</c:v>
                      </c:pt>
                      <c:pt idx="207">
                        <c:v>44038</c:v>
                      </c:pt>
                      <c:pt idx="208">
                        <c:v>44039</c:v>
                      </c:pt>
                      <c:pt idx="209">
                        <c:v>44040</c:v>
                      </c:pt>
                      <c:pt idx="210">
                        <c:v>44041</c:v>
                      </c:pt>
                      <c:pt idx="211">
                        <c:v>44042</c:v>
                      </c:pt>
                      <c:pt idx="212">
                        <c:v>44043</c:v>
                      </c:pt>
                      <c:pt idx="213">
                        <c:v>44044</c:v>
                      </c:pt>
                      <c:pt idx="214">
                        <c:v>44045</c:v>
                      </c:pt>
                      <c:pt idx="215">
                        <c:v>44046</c:v>
                      </c:pt>
                      <c:pt idx="216">
                        <c:v>44047</c:v>
                      </c:pt>
                      <c:pt idx="217">
                        <c:v>44048</c:v>
                      </c:pt>
                      <c:pt idx="218">
                        <c:v>44049</c:v>
                      </c:pt>
                      <c:pt idx="219">
                        <c:v>44050</c:v>
                      </c:pt>
                      <c:pt idx="220">
                        <c:v>44051</c:v>
                      </c:pt>
                      <c:pt idx="221">
                        <c:v>44052</c:v>
                      </c:pt>
                      <c:pt idx="222">
                        <c:v>44053</c:v>
                      </c:pt>
                      <c:pt idx="223">
                        <c:v>44054</c:v>
                      </c:pt>
                      <c:pt idx="224">
                        <c:v>44055</c:v>
                      </c:pt>
                      <c:pt idx="225">
                        <c:v>44056</c:v>
                      </c:pt>
                      <c:pt idx="226">
                        <c:v>44057</c:v>
                      </c:pt>
                      <c:pt idx="227">
                        <c:v>44058</c:v>
                      </c:pt>
                      <c:pt idx="228">
                        <c:v>44059</c:v>
                      </c:pt>
                      <c:pt idx="229">
                        <c:v>44060</c:v>
                      </c:pt>
                      <c:pt idx="230">
                        <c:v>44061</c:v>
                      </c:pt>
                      <c:pt idx="231">
                        <c:v>44062</c:v>
                      </c:pt>
                      <c:pt idx="232">
                        <c:v>44063</c:v>
                      </c:pt>
                      <c:pt idx="233">
                        <c:v>44064</c:v>
                      </c:pt>
                      <c:pt idx="234">
                        <c:v>44065</c:v>
                      </c:pt>
                      <c:pt idx="235">
                        <c:v>44066</c:v>
                      </c:pt>
                      <c:pt idx="236">
                        <c:v>44067</c:v>
                      </c:pt>
                      <c:pt idx="237">
                        <c:v>44068</c:v>
                      </c:pt>
                      <c:pt idx="238">
                        <c:v>44069</c:v>
                      </c:pt>
                      <c:pt idx="239">
                        <c:v>44070</c:v>
                      </c:pt>
                      <c:pt idx="240">
                        <c:v>44071</c:v>
                      </c:pt>
                      <c:pt idx="241">
                        <c:v>44072</c:v>
                      </c:pt>
                      <c:pt idx="242">
                        <c:v>44073</c:v>
                      </c:pt>
                      <c:pt idx="243">
                        <c:v>44074</c:v>
                      </c:pt>
                      <c:pt idx="244">
                        <c:v>44075</c:v>
                      </c:pt>
                      <c:pt idx="245">
                        <c:v>44076</c:v>
                      </c:pt>
                      <c:pt idx="246">
                        <c:v>44077</c:v>
                      </c:pt>
                      <c:pt idx="247">
                        <c:v>44078</c:v>
                      </c:pt>
                      <c:pt idx="248">
                        <c:v>44079</c:v>
                      </c:pt>
                      <c:pt idx="249">
                        <c:v>44080</c:v>
                      </c:pt>
                      <c:pt idx="250">
                        <c:v>44081</c:v>
                      </c:pt>
                      <c:pt idx="251">
                        <c:v>44082</c:v>
                      </c:pt>
                      <c:pt idx="252">
                        <c:v>44083</c:v>
                      </c:pt>
                      <c:pt idx="253">
                        <c:v>44084</c:v>
                      </c:pt>
                      <c:pt idx="254">
                        <c:v>44085</c:v>
                      </c:pt>
                      <c:pt idx="255">
                        <c:v>44086</c:v>
                      </c:pt>
                      <c:pt idx="256">
                        <c:v>44087</c:v>
                      </c:pt>
                      <c:pt idx="257">
                        <c:v>44088</c:v>
                      </c:pt>
                      <c:pt idx="258">
                        <c:v>44089</c:v>
                      </c:pt>
                      <c:pt idx="259">
                        <c:v>44090</c:v>
                      </c:pt>
                      <c:pt idx="260">
                        <c:v>44091</c:v>
                      </c:pt>
                      <c:pt idx="261">
                        <c:v>44092</c:v>
                      </c:pt>
                      <c:pt idx="262">
                        <c:v>44093</c:v>
                      </c:pt>
                      <c:pt idx="263">
                        <c:v>44094</c:v>
                      </c:pt>
                      <c:pt idx="264">
                        <c:v>44095</c:v>
                      </c:pt>
                      <c:pt idx="265">
                        <c:v>44096</c:v>
                      </c:pt>
                      <c:pt idx="266">
                        <c:v>44097</c:v>
                      </c:pt>
                      <c:pt idx="267">
                        <c:v>44098</c:v>
                      </c:pt>
                      <c:pt idx="268">
                        <c:v>44099</c:v>
                      </c:pt>
                      <c:pt idx="269">
                        <c:v>44100</c:v>
                      </c:pt>
                      <c:pt idx="270">
                        <c:v>44101</c:v>
                      </c:pt>
                      <c:pt idx="271">
                        <c:v>44102</c:v>
                      </c:pt>
                      <c:pt idx="272">
                        <c:v>44103</c:v>
                      </c:pt>
                      <c:pt idx="273">
                        <c:v>44104</c:v>
                      </c:pt>
                      <c:pt idx="274">
                        <c:v>44105</c:v>
                      </c:pt>
                      <c:pt idx="275">
                        <c:v>44106</c:v>
                      </c:pt>
                      <c:pt idx="276">
                        <c:v>44107</c:v>
                      </c:pt>
                      <c:pt idx="277">
                        <c:v>44108</c:v>
                      </c:pt>
                      <c:pt idx="278">
                        <c:v>44109</c:v>
                      </c:pt>
                      <c:pt idx="279">
                        <c:v>44110</c:v>
                      </c:pt>
                      <c:pt idx="280">
                        <c:v>44111</c:v>
                      </c:pt>
                      <c:pt idx="281">
                        <c:v>44112</c:v>
                      </c:pt>
                      <c:pt idx="282">
                        <c:v>44113</c:v>
                      </c:pt>
                      <c:pt idx="283">
                        <c:v>44114</c:v>
                      </c:pt>
                      <c:pt idx="284">
                        <c:v>44115</c:v>
                      </c:pt>
                      <c:pt idx="285">
                        <c:v>44116</c:v>
                      </c:pt>
                      <c:pt idx="286">
                        <c:v>44117</c:v>
                      </c:pt>
                      <c:pt idx="287">
                        <c:v>44118</c:v>
                      </c:pt>
                      <c:pt idx="288">
                        <c:v>44119</c:v>
                      </c:pt>
                      <c:pt idx="289">
                        <c:v>44120</c:v>
                      </c:pt>
                      <c:pt idx="290">
                        <c:v>44121</c:v>
                      </c:pt>
                      <c:pt idx="291">
                        <c:v>44122</c:v>
                      </c:pt>
                      <c:pt idx="292">
                        <c:v>44123</c:v>
                      </c:pt>
                      <c:pt idx="293">
                        <c:v>44124</c:v>
                      </c:pt>
                      <c:pt idx="294">
                        <c:v>44125</c:v>
                      </c:pt>
                      <c:pt idx="295">
                        <c:v>44126</c:v>
                      </c:pt>
                      <c:pt idx="296">
                        <c:v>44127</c:v>
                      </c:pt>
                      <c:pt idx="297">
                        <c:v>44128</c:v>
                      </c:pt>
                      <c:pt idx="298">
                        <c:v>44129</c:v>
                      </c:pt>
                      <c:pt idx="299">
                        <c:v>44130</c:v>
                      </c:pt>
                      <c:pt idx="300">
                        <c:v>44131</c:v>
                      </c:pt>
                      <c:pt idx="301">
                        <c:v>44132</c:v>
                      </c:pt>
                      <c:pt idx="302">
                        <c:v>44133</c:v>
                      </c:pt>
                      <c:pt idx="303">
                        <c:v>44134</c:v>
                      </c:pt>
                      <c:pt idx="304">
                        <c:v>44135</c:v>
                      </c:pt>
                      <c:pt idx="305">
                        <c:v>44136</c:v>
                      </c:pt>
                      <c:pt idx="306">
                        <c:v>44137</c:v>
                      </c:pt>
                      <c:pt idx="307">
                        <c:v>44138</c:v>
                      </c:pt>
                      <c:pt idx="308">
                        <c:v>44139</c:v>
                      </c:pt>
                      <c:pt idx="309">
                        <c:v>44140</c:v>
                      </c:pt>
                      <c:pt idx="310">
                        <c:v>44141</c:v>
                      </c:pt>
                      <c:pt idx="311">
                        <c:v>44142</c:v>
                      </c:pt>
                      <c:pt idx="312">
                        <c:v>44143</c:v>
                      </c:pt>
                      <c:pt idx="313">
                        <c:v>44144</c:v>
                      </c:pt>
                      <c:pt idx="314">
                        <c:v>44145</c:v>
                      </c:pt>
                      <c:pt idx="315">
                        <c:v>44146</c:v>
                      </c:pt>
                      <c:pt idx="316">
                        <c:v>44147</c:v>
                      </c:pt>
                      <c:pt idx="317">
                        <c:v>44148</c:v>
                      </c:pt>
                      <c:pt idx="318">
                        <c:v>44149</c:v>
                      </c:pt>
                      <c:pt idx="319">
                        <c:v>44150</c:v>
                      </c:pt>
                      <c:pt idx="320">
                        <c:v>44151</c:v>
                      </c:pt>
                      <c:pt idx="321">
                        <c:v>44152</c:v>
                      </c:pt>
                      <c:pt idx="322">
                        <c:v>44153</c:v>
                      </c:pt>
                      <c:pt idx="323">
                        <c:v>44154</c:v>
                      </c:pt>
                      <c:pt idx="324">
                        <c:v>44155</c:v>
                      </c:pt>
                      <c:pt idx="325">
                        <c:v>44156</c:v>
                      </c:pt>
                      <c:pt idx="326">
                        <c:v>44157</c:v>
                      </c:pt>
                      <c:pt idx="327">
                        <c:v>44158</c:v>
                      </c:pt>
                      <c:pt idx="328">
                        <c:v>44159</c:v>
                      </c:pt>
                      <c:pt idx="329">
                        <c:v>44160</c:v>
                      </c:pt>
                      <c:pt idx="330">
                        <c:v>44161</c:v>
                      </c:pt>
                      <c:pt idx="331">
                        <c:v>44162</c:v>
                      </c:pt>
                      <c:pt idx="332">
                        <c:v>44163</c:v>
                      </c:pt>
                      <c:pt idx="333">
                        <c:v>44164</c:v>
                      </c:pt>
                      <c:pt idx="334">
                        <c:v>44165</c:v>
                      </c:pt>
                      <c:pt idx="335">
                        <c:v>44166</c:v>
                      </c:pt>
                      <c:pt idx="336">
                        <c:v>44167</c:v>
                      </c:pt>
                      <c:pt idx="337">
                        <c:v>44168</c:v>
                      </c:pt>
                      <c:pt idx="338">
                        <c:v>44169</c:v>
                      </c:pt>
                      <c:pt idx="339">
                        <c:v>44170</c:v>
                      </c:pt>
                      <c:pt idx="340">
                        <c:v>44171</c:v>
                      </c:pt>
                      <c:pt idx="341">
                        <c:v>44172</c:v>
                      </c:pt>
                      <c:pt idx="342">
                        <c:v>44173</c:v>
                      </c:pt>
                      <c:pt idx="343">
                        <c:v>44174</c:v>
                      </c:pt>
                      <c:pt idx="344">
                        <c:v>44175</c:v>
                      </c:pt>
                      <c:pt idx="345">
                        <c:v>44176</c:v>
                      </c:pt>
                      <c:pt idx="346">
                        <c:v>44177</c:v>
                      </c:pt>
                      <c:pt idx="347">
                        <c:v>44178</c:v>
                      </c:pt>
                      <c:pt idx="348">
                        <c:v>44179</c:v>
                      </c:pt>
                      <c:pt idx="349">
                        <c:v>44180</c:v>
                      </c:pt>
                      <c:pt idx="350">
                        <c:v>44181</c:v>
                      </c:pt>
                      <c:pt idx="351">
                        <c:v>44182</c:v>
                      </c:pt>
                      <c:pt idx="352">
                        <c:v>44183</c:v>
                      </c:pt>
                      <c:pt idx="353">
                        <c:v>44184</c:v>
                      </c:pt>
                      <c:pt idx="354">
                        <c:v>44185</c:v>
                      </c:pt>
                      <c:pt idx="355">
                        <c:v>44186</c:v>
                      </c:pt>
                      <c:pt idx="356">
                        <c:v>44187</c:v>
                      </c:pt>
                      <c:pt idx="357">
                        <c:v>44188</c:v>
                      </c:pt>
                      <c:pt idx="358">
                        <c:v>44189</c:v>
                      </c:pt>
                      <c:pt idx="359">
                        <c:v>44190</c:v>
                      </c:pt>
                      <c:pt idx="360">
                        <c:v>44191</c:v>
                      </c:pt>
                      <c:pt idx="361">
                        <c:v>44192</c:v>
                      </c:pt>
                      <c:pt idx="362">
                        <c:v>44193</c:v>
                      </c:pt>
                      <c:pt idx="363">
                        <c:v>44194</c:v>
                      </c:pt>
                      <c:pt idx="364">
                        <c:v>44195</c:v>
                      </c:pt>
                      <c:pt idx="365">
                        <c:v>44196</c:v>
                      </c:pt>
                      <c:pt idx="366">
                        <c:v>44197</c:v>
                      </c:pt>
                      <c:pt idx="367">
                        <c:v>44198</c:v>
                      </c:pt>
                      <c:pt idx="368">
                        <c:v>44199</c:v>
                      </c:pt>
                      <c:pt idx="369">
                        <c:v>44200</c:v>
                      </c:pt>
                      <c:pt idx="370">
                        <c:v>44201</c:v>
                      </c:pt>
                      <c:pt idx="371">
                        <c:v>44202</c:v>
                      </c:pt>
                      <c:pt idx="372">
                        <c:v>44203</c:v>
                      </c:pt>
                      <c:pt idx="373">
                        <c:v>44204</c:v>
                      </c:pt>
                      <c:pt idx="374">
                        <c:v>44205</c:v>
                      </c:pt>
                      <c:pt idx="375">
                        <c:v>44206</c:v>
                      </c:pt>
                      <c:pt idx="376">
                        <c:v>44207</c:v>
                      </c:pt>
                      <c:pt idx="377">
                        <c:v>44208</c:v>
                      </c:pt>
                      <c:pt idx="378">
                        <c:v>44209</c:v>
                      </c:pt>
                      <c:pt idx="379">
                        <c:v>44210</c:v>
                      </c:pt>
                      <c:pt idx="380">
                        <c:v>44211</c:v>
                      </c:pt>
                      <c:pt idx="381">
                        <c:v>44212</c:v>
                      </c:pt>
                      <c:pt idx="382">
                        <c:v>44213</c:v>
                      </c:pt>
                      <c:pt idx="383">
                        <c:v>44214</c:v>
                      </c:pt>
                      <c:pt idx="384">
                        <c:v>44215</c:v>
                      </c:pt>
                      <c:pt idx="385">
                        <c:v>44216</c:v>
                      </c:pt>
                      <c:pt idx="386">
                        <c:v>44217</c:v>
                      </c:pt>
                      <c:pt idx="387">
                        <c:v>44218</c:v>
                      </c:pt>
                      <c:pt idx="388">
                        <c:v>44219</c:v>
                      </c:pt>
                      <c:pt idx="389">
                        <c:v>44220</c:v>
                      </c:pt>
                      <c:pt idx="390">
                        <c:v>44221</c:v>
                      </c:pt>
                      <c:pt idx="391">
                        <c:v>44222</c:v>
                      </c:pt>
                      <c:pt idx="392">
                        <c:v>44223</c:v>
                      </c:pt>
                      <c:pt idx="393">
                        <c:v>44224</c:v>
                      </c:pt>
                      <c:pt idx="394">
                        <c:v>44225</c:v>
                      </c:pt>
                      <c:pt idx="395">
                        <c:v>44226</c:v>
                      </c:pt>
                      <c:pt idx="396">
                        <c:v>44227</c:v>
                      </c:pt>
                      <c:pt idx="397">
                        <c:v>44228</c:v>
                      </c:pt>
                      <c:pt idx="398">
                        <c:v>44229</c:v>
                      </c:pt>
                      <c:pt idx="399">
                        <c:v>44230</c:v>
                      </c:pt>
                      <c:pt idx="400">
                        <c:v>44231</c:v>
                      </c:pt>
                      <c:pt idx="401">
                        <c:v>44232</c:v>
                      </c:pt>
                      <c:pt idx="402">
                        <c:v>44233</c:v>
                      </c:pt>
                      <c:pt idx="403">
                        <c:v>44234</c:v>
                      </c:pt>
                      <c:pt idx="404">
                        <c:v>44235</c:v>
                      </c:pt>
                      <c:pt idx="405">
                        <c:v>44236</c:v>
                      </c:pt>
                      <c:pt idx="406">
                        <c:v>44237</c:v>
                      </c:pt>
                      <c:pt idx="407">
                        <c:v>44238</c:v>
                      </c:pt>
                      <c:pt idx="408">
                        <c:v>44239</c:v>
                      </c:pt>
                      <c:pt idx="409">
                        <c:v>44240</c:v>
                      </c:pt>
                      <c:pt idx="410">
                        <c:v>44241</c:v>
                      </c:pt>
                      <c:pt idx="411">
                        <c:v>44242</c:v>
                      </c:pt>
                      <c:pt idx="412">
                        <c:v>44243</c:v>
                      </c:pt>
                      <c:pt idx="413">
                        <c:v>44244</c:v>
                      </c:pt>
                      <c:pt idx="414">
                        <c:v>44245</c:v>
                      </c:pt>
                      <c:pt idx="415">
                        <c:v>44246</c:v>
                      </c:pt>
                      <c:pt idx="416">
                        <c:v>44247</c:v>
                      </c:pt>
                      <c:pt idx="417">
                        <c:v>44248</c:v>
                      </c:pt>
                      <c:pt idx="418">
                        <c:v>44249</c:v>
                      </c:pt>
                      <c:pt idx="419">
                        <c:v>44250</c:v>
                      </c:pt>
                      <c:pt idx="420">
                        <c:v>44251</c:v>
                      </c:pt>
                      <c:pt idx="421">
                        <c:v>44252</c:v>
                      </c:pt>
                      <c:pt idx="422">
                        <c:v>44253</c:v>
                      </c:pt>
                      <c:pt idx="423">
                        <c:v>44254</c:v>
                      </c:pt>
                      <c:pt idx="424">
                        <c:v>44255</c:v>
                      </c:pt>
                      <c:pt idx="425">
                        <c:v>44256</c:v>
                      </c:pt>
                      <c:pt idx="426">
                        <c:v>44257</c:v>
                      </c:pt>
                      <c:pt idx="427">
                        <c:v>44258</c:v>
                      </c:pt>
                      <c:pt idx="428">
                        <c:v>44259</c:v>
                      </c:pt>
                      <c:pt idx="429">
                        <c:v>44260</c:v>
                      </c:pt>
                      <c:pt idx="430">
                        <c:v>44261</c:v>
                      </c:pt>
                      <c:pt idx="431">
                        <c:v>44262</c:v>
                      </c:pt>
                      <c:pt idx="432">
                        <c:v>44263</c:v>
                      </c:pt>
                      <c:pt idx="433">
                        <c:v>44264</c:v>
                      </c:pt>
                      <c:pt idx="434">
                        <c:v>44265</c:v>
                      </c:pt>
                      <c:pt idx="435">
                        <c:v>44266</c:v>
                      </c:pt>
                      <c:pt idx="436">
                        <c:v>44267</c:v>
                      </c:pt>
                      <c:pt idx="437">
                        <c:v>44268</c:v>
                      </c:pt>
                      <c:pt idx="438">
                        <c:v>44269</c:v>
                      </c:pt>
                      <c:pt idx="439">
                        <c:v>44270</c:v>
                      </c:pt>
                      <c:pt idx="440">
                        <c:v>44271</c:v>
                      </c:pt>
                      <c:pt idx="441">
                        <c:v>44272</c:v>
                      </c:pt>
                      <c:pt idx="442">
                        <c:v>44273</c:v>
                      </c:pt>
                      <c:pt idx="443">
                        <c:v>44274</c:v>
                      </c:pt>
                      <c:pt idx="444">
                        <c:v>44275</c:v>
                      </c:pt>
                      <c:pt idx="445">
                        <c:v>44276</c:v>
                      </c:pt>
                      <c:pt idx="446">
                        <c:v>44277</c:v>
                      </c:pt>
                      <c:pt idx="447">
                        <c:v>44278</c:v>
                      </c:pt>
                      <c:pt idx="448">
                        <c:v>44279</c:v>
                      </c:pt>
                      <c:pt idx="449">
                        <c:v>44280</c:v>
                      </c:pt>
                      <c:pt idx="450">
                        <c:v>44281</c:v>
                      </c:pt>
                      <c:pt idx="451">
                        <c:v>44282</c:v>
                      </c:pt>
                      <c:pt idx="452">
                        <c:v>44283</c:v>
                      </c:pt>
                      <c:pt idx="453">
                        <c:v>44284</c:v>
                      </c:pt>
                      <c:pt idx="454">
                        <c:v>44285</c:v>
                      </c:pt>
                      <c:pt idx="455">
                        <c:v>44286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stringency_index!$C$199:$QH$199</c15:sqref>
                        </c15:formulaRef>
                      </c:ext>
                    </c:extLst>
                    <c:numCache>
                      <c:formatCode>General</c:formatCode>
                      <c:ptCount val="44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2.78</c:v>
                      </c:pt>
                      <c:pt idx="59">
                        <c:v>2.78</c:v>
                      </c:pt>
                      <c:pt idx="60">
                        <c:v>2.78</c:v>
                      </c:pt>
                      <c:pt idx="61">
                        <c:v>2.78</c:v>
                      </c:pt>
                      <c:pt idx="62">
                        <c:v>2.78</c:v>
                      </c:pt>
                      <c:pt idx="63">
                        <c:v>2.78</c:v>
                      </c:pt>
                      <c:pt idx="64">
                        <c:v>2.78</c:v>
                      </c:pt>
                      <c:pt idx="65">
                        <c:v>2.78</c:v>
                      </c:pt>
                      <c:pt idx="66">
                        <c:v>2.78</c:v>
                      </c:pt>
                      <c:pt idx="67">
                        <c:v>2.78</c:v>
                      </c:pt>
                      <c:pt idx="68">
                        <c:v>2.78</c:v>
                      </c:pt>
                      <c:pt idx="69">
                        <c:v>2.78</c:v>
                      </c:pt>
                      <c:pt idx="70">
                        <c:v>2.78</c:v>
                      </c:pt>
                      <c:pt idx="71">
                        <c:v>2.78</c:v>
                      </c:pt>
                      <c:pt idx="72">
                        <c:v>2.78</c:v>
                      </c:pt>
                      <c:pt idx="73">
                        <c:v>2.78</c:v>
                      </c:pt>
                      <c:pt idx="74">
                        <c:v>2.78</c:v>
                      </c:pt>
                      <c:pt idx="75">
                        <c:v>2.78</c:v>
                      </c:pt>
                      <c:pt idx="76">
                        <c:v>2.78</c:v>
                      </c:pt>
                      <c:pt idx="77">
                        <c:v>2.78</c:v>
                      </c:pt>
                      <c:pt idx="78">
                        <c:v>2.78</c:v>
                      </c:pt>
                      <c:pt idx="79">
                        <c:v>2.78</c:v>
                      </c:pt>
                      <c:pt idx="80">
                        <c:v>8.33</c:v>
                      </c:pt>
                      <c:pt idx="81">
                        <c:v>8.33</c:v>
                      </c:pt>
                      <c:pt idx="82">
                        <c:v>19.440000000000001</c:v>
                      </c:pt>
                      <c:pt idx="83">
                        <c:v>52.78</c:v>
                      </c:pt>
                      <c:pt idx="84">
                        <c:v>52.78</c:v>
                      </c:pt>
                      <c:pt idx="85">
                        <c:v>63.89</c:v>
                      </c:pt>
                      <c:pt idx="86">
                        <c:v>63.89</c:v>
                      </c:pt>
                      <c:pt idx="87">
                        <c:v>63.89</c:v>
                      </c:pt>
                      <c:pt idx="88">
                        <c:v>63.89</c:v>
                      </c:pt>
                      <c:pt idx="89">
                        <c:v>82.41</c:v>
                      </c:pt>
                      <c:pt idx="90">
                        <c:v>82.41</c:v>
                      </c:pt>
                      <c:pt idx="91">
                        <c:v>82.41</c:v>
                      </c:pt>
                      <c:pt idx="92">
                        <c:v>82.41</c:v>
                      </c:pt>
                      <c:pt idx="93">
                        <c:v>82.41</c:v>
                      </c:pt>
                      <c:pt idx="94">
                        <c:v>82.41</c:v>
                      </c:pt>
                      <c:pt idx="95">
                        <c:v>82.41</c:v>
                      </c:pt>
                      <c:pt idx="96">
                        <c:v>82.41</c:v>
                      </c:pt>
                      <c:pt idx="97">
                        <c:v>82.41</c:v>
                      </c:pt>
                      <c:pt idx="98">
                        <c:v>82.41</c:v>
                      </c:pt>
                      <c:pt idx="99">
                        <c:v>82.41</c:v>
                      </c:pt>
                      <c:pt idx="100">
                        <c:v>82.41</c:v>
                      </c:pt>
                      <c:pt idx="101">
                        <c:v>82.41</c:v>
                      </c:pt>
                      <c:pt idx="102">
                        <c:v>82.41</c:v>
                      </c:pt>
                      <c:pt idx="103">
                        <c:v>82.41</c:v>
                      </c:pt>
                      <c:pt idx="104">
                        <c:v>82.41</c:v>
                      </c:pt>
                      <c:pt idx="105">
                        <c:v>82.41</c:v>
                      </c:pt>
                      <c:pt idx="106">
                        <c:v>82.41</c:v>
                      </c:pt>
                      <c:pt idx="107">
                        <c:v>82.41</c:v>
                      </c:pt>
                      <c:pt idx="108">
                        <c:v>82.41</c:v>
                      </c:pt>
                      <c:pt idx="109">
                        <c:v>82.41</c:v>
                      </c:pt>
                      <c:pt idx="110">
                        <c:v>82.41</c:v>
                      </c:pt>
                      <c:pt idx="111">
                        <c:v>82.41</c:v>
                      </c:pt>
                      <c:pt idx="112">
                        <c:v>82.41</c:v>
                      </c:pt>
                      <c:pt idx="113">
                        <c:v>82.41</c:v>
                      </c:pt>
                      <c:pt idx="114">
                        <c:v>82.41</c:v>
                      </c:pt>
                      <c:pt idx="115">
                        <c:v>82.41</c:v>
                      </c:pt>
                      <c:pt idx="116">
                        <c:v>82.41</c:v>
                      </c:pt>
                      <c:pt idx="117">
                        <c:v>82.41</c:v>
                      </c:pt>
                      <c:pt idx="118">
                        <c:v>82.41</c:v>
                      </c:pt>
                      <c:pt idx="119">
                        <c:v>82.41</c:v>
                      </c:pt>
                      <c:pt idx="120">
                        <c:v>82.41</c:v>
                      </c:pt>
                      <c:pt idx="121">
                        <c:v>82.41</c:v>
                      </c:pt>
                      <c:pt idx="122">
                        <c:v>82.41</c:v>
                      </c:pt>
                      <c:pt idx="123">
                        <c:v>82.41</c:v>
                      </c:pt>
                      <c:pt idx="124">
                        <c:v>82.41</c:v>
                      </c:pt>
                      <c:pt idx="125">
                        <c:v>82.41</c:v>
                      </c:pt>
                      <c:pt idx="126">
                        <c:v>82.41</c:v>
                      </c:pt>
                      <c:pt idx="127">
                        <c:v>82.41</c:v>
                      </c:pt>
                      <c:pt idx="128">
                        <c:v>82.41</c:v>
                      </c:pt>
                      <c:pt idx="129">
                        <c:v>82.41</c:v>
                      </c:pt>
                      <c:pt idx="130">
                        <c:v>82.41</c:v>
                      </c:pt>
                      <c:pt idx="131">
                        <c:v>82.41</c:v>
                      </c:pt>
                      <c:pt idx="132">
                        <c:v>82.41</c:v>
                      </c:pt>
                      <c:pt idx="133">
                        <c:v>82.41</c:v>
                      </c:pt>
                      <c:pt idx="134">
                        <c:v>82.41</c:v>
                      </c:pt>
                      <c:pt idx="135">
                        <c:v>82.41</c:v>
                      </c:pt>
                      <c:pt idx="136">
                        <c:v>82.41</c:v>
                      </c:pt>
                      <c:pt idx="137">
                        <c:v>82.41</c:v>
                      </c:pt>
                      <c:pt idx="138">
                        <c:v>82.41</c:v>
                      </c:pt>
                      <c:pt idx="139">
                        <c:v>82.41</c:v>
                      </c:pt>
                      <c:pt idx="140">
                        <c:v>82.41</c:v>
                      </c:pt>
                      <c:pt idx="141">
                        <c:v>82.41</c:v>
                      </c:pt>
                      <c:pt idx="142">
                        <c:v>82.41</c:v>
                      </c:pt>
                      <c:pt idx="143">
                        <c:v>82.41</c:v>
                      </c:pt>
                      <c:pt idx="144">
                        <c:v>82.41</c:v>
                      </c:pt>
                      <c:pt idx="145">
                        <c:v>82.41</c:v>
                      </c:pt>
                      <c:pt idx="146">
                        <c:v>82.41</c:v>
                      </c:pt>
                      <c:pt idx="147">
                        <c:v>82.41</c:v>
                      </c:pt>
                      <c:pt idx="148">
                        <c:v>82.41</c:v>
                      </c:pt>
                      <c:pt idx="149">
                        <c:v>82.41</c:v>
                      </c:pt>
                      <c:pt idx="150">
                        <c:v>82.41</c:v>
                      </c:pt>
                      <c:pt idx="151">
                        <c:v>82.41</c:v>
                      </c:pt>
                      <c:pt idx="152">
                        <c:v>72.69</c:v>
                      </c:pt>
                      <c:pt idx="153">
                        <c:v>72.69</c:v>
                      </c:pt>
                      <c:pt idx="154">
                        <c:v>72.69</c:v>
                      </c:pt>
                      <c:pt idx="155">
                        <c:v>72.69</c:v>
                      </c:pt>
                      <c:pt idx="156">
                        <c:v>72.69</c:v>
                      </c:pt>
                      <c:pt idx="157">
                        <c:v>72.69</c:v>
                      </c:pt>
                      <c:pt idx="158">
                        <c:v>72.69</c:v>
                      </c:pt>
                      <c:pt idx="159">
                        <c:v>72.69</c:v>
                      </c:pt>
                      <c:pt idx="160">
                        <c:v>72.69</c:v>
                      </c:pt>
                      <c:pt idx="161">
                        <c:v>72.69</c:v>
                      </c:pt>
                      <c:pt idx="162">
                        <c:v>72.69</c:v>
                      </c:pt>
                      <c:pt idx="163">
                        <c:v>70.83</c:v>
                      </c:pt>
                      <c:pt idx="164">
                        <c:v>70.83</c:v>
                      </c:pt>
                      <c:pt idx="165">
                        <c:v>70.83</c:v>
                      </c:pt>
                      <c:pt idx="166">
                        <c:v>70.83</c:v>
                      </c:pt>
                      <c:pt idx="167">
                        <c:v>70.83</c:v>
                      </c:pt>
                      <c:pt idx="168">
                        <c:v>70.83</c:v>
                      </c:pt>
                      <c:pt idx="169">
                        <c:v>70.83</c:v>
                      </c:pt>
                      <c:pt idx="170">
                        <c:v>70.83</c:v>
                      </c:pt>
                      <c:pt idx="171">
                        <c:v>70.83</c:v>
                      </c:pt>
                      <c:pt idx="172">
                        <c:v>70.83</c:v>
                      </c:pt>
                      <c:pt idx="173">
                        <c:v>70.83</c:v>
                      </c:pt>
                      <c:pt idx="174">
                        <c:v>70.83</c:v>
                      </c:pt>
                      <c:pt idx="175">
                        <c:v>70.83</c:v>
                      </c:pt>
                      <c:pt idx="176">
                        <c:v>70.83</c:v>
                      </c:pt>
                      <c:pt idx="177">
                        <c:v>70.83</c:v>
                      </c:pt>
                      <c:pt idx="178">
                        <c:v>70.83</c:v>
                      </c:pt>
                      <c:pt idx="179">
                        <c:v>70.83</c:v>
                      </c:pt>
                      <c:pt idx="180">
                        <c:v>70.83</c:v>
                      </c:pt>
                      <c:pt idx="181">
                        <c:v>70.83</c:v>
                      </c:pt>
                      <c:pt idx="182">
                        <c:v>70.83</c:v>
                      </c:pt>
                      <c:pt idx="183">
                        <c:v>70.83</c:v>
                      </c:pt>
                      <c:pt idx="184">
                        <c:v>70.83</c:v>
                      </c:pt>
                      <c:pt idx="185">
                        <c:v>70.83</c:v>
                      </c:pt>
                      <c:pt idx="186">
                        <c:v>70.83</c:v>
                      </c:pt>
                      <c:pt idx="187">
                        <c:v>70.83</c:v>
                      </c:pt>
                      <c:pt idx="188">
                        <c:v>70.83</c:v>
                      </c:pt>
                      <c:pt idx="189">
                        <c:v>70.83</c:v>
                      </c:pt>
                      <c:pt idx="190">
                        <c:v>70.83</c:v>
                      </c:pt>
                      <c:pt idx="191">
                        <c:v>70.83</c:v>
                      </c:pt>
                      <c:pt idx="192">
                        <c:v>70.83</c:v>
                      </c:pt>
                      <c:pt idx="193">
                        <c:v>70.83</c:v>
                      </c:pt>
                      <c:pt idx="194">
                        <c:v>70.83</c:v>
                      </c:pt>
                      <c:pt idx="195">
                        <c:v>70.83</c:v>
                      </c:pt>
                      <c:pt idx="196">
                        <c:v>70.83</c:v>
                      </c:pt>
                      <c:pt idx="197">
                        <c:v>70.83</c:v>
                      </c:pt>
                      <c:pt idx="198">
                        <c:v>70.83</c:v>
                      </c:pt>
                      <c:pt idx="199">
                        <c:v>70.83</c:v>
                      </c:pt>
                      <c:pt idx="200">
                        <c:v>70.83</c:v>
                      </c:pt>
                      <c:pt idx="201">
                        <c:v>70.83</c:v>
                      </c:pt>
                      <c:pt idx="202">
                        <c:v>70.83</c:v>
                      </c:pt>
                      <c:pt idx="203">
                        <c:v>70.83</c:v>
                      </c:pt>
                      <c:pt idx="204">
                        <c:v>70.83</c:v>
                      </c:pt>
                      <c:pt idx="205">
                        <c:v>70.83</c:v>
                      </c:pt>
                      <c:pt idx="206">
                        <c:v>70.83</c:v>
                      </c:pt>
                      <c:pt idx="207">
                        <c:v>70.83</c:v>
                      </c:pt>
                      <c:pt idx="208">
                        <c:v>70.83</c:v>
                      </c:pt>
                      <c:pt idx="209">
                        <c:v>70.83</c:v>
                      </c:pt>
                      <c:pt idx="210">
                        <c:v>70.83</c:v>
                      </c:pt>
                      <c:pt idx="211">
                        <c:v>70.83</c:v>
                      </c:pt>
                      <c:pt idx="212">
                        <c:v>70.83</c:v>
                      </c:pt>
                      <c:pt idx="213">
                        <c:v>70.83</c:v>
                      </c:pt>
                      <c:pt idx="214">
                        <c:v>70.83</c:v>
                      </c:pt>
                      <c:pt idx="215">
                        <c:v>70.83</c:v>
                      </c:pt>
                      <c:pt idx="216">
                        <c:v>70.83</c:v>
                      </c:pt>
                      <c:pt idx="217">
                        <c:v>70.83</c:v>
                      </c:pt>
                      <c:pt idx="218">
                        <c:v>70.83</c:v>
                      </c:pt>
                      <c:pt idx="219">
                        <c:v>70.83</c:v>
                      </c:pt>
                      <c:pt idx="220">
                        <c:v>70.83</c:v>
                      </c:pt>
                      <c:pt idx="221">
                        <c:v>70.83</c:v>
                      </c:pt>
                      <c:pt idx="222">
                        <c:v>70.83</c:v>
                      </c:pt>
                      <c:pt idx="223">
                        <c:v>70.83</c:v>
                      </c:pt>
                      <c:pt idx="224">
                        <c:v>70.83</c:v>
                      </c:pt>
                      <c:pt idx="225">
                        <c:v>70.83</c:v>
                      </c:pt>
                      <c:pt idx="226">
                        <c:v>70.83</c:v>
                      </c:pt>
                      <c:pt idx="227">
                        <c:v>70.83</c:v>
                      </c:pt>
                      <c:pt idx="228">
                        <c:v>70.83</c:v>
                      </c:pt>
                      <c:pt idx="229">
                        <c:v>70.83</c:v>
                      </c:pt>
                      <c:pt idx="230">
                        <c:v>70.83</c:v>
                      </c:pt>
                      <c:pt idx="231">
                        <c:v>70.83</c:v>
                      </c:pt>
                      <c:pt idx="232">
                        <c:v>74.540000000000006</c:v>
                      </c:pt>
                      <c:pt idx="233">
                        <c:v>74.540000000000006</c:v>
                      </c:pt>
                      <c:pt idx="234">
                        <c:v>74.540000000000006</c:v>
                      </c:pt>
                      <c:pt idx="235">
                        <c:v>74.540000000000006</c:v>
                      </c:pt>
                      <c:pt idx="236">
                        <c:v>74.540000000000006</c:v>
                      </c:pt>
                      <c:pt idx="237">
                        <c:v>74.540000000000006</c:v>
                      </c:pt>
                      <c:pt idx="238">
                        <c:v>74.540000000000006</c:v>
                      </c:pt>
                      <c:pt idx="239">
                        <c:v>74.540000000000006</c:v>
                      </c:pt>
                      <c:pt idx="240">
                        <c:v>74.540000000000006</c:v>
                      </c:pt>
                      <c:pt idx="241">
                        <c:v>74.540000000000006</c:v>
                      </c:pt>
                      <c:pt idx="242">
                        <c:v>74.540000000000006</c:v>
                      </c:pt>
                      <c:pt idx="243">
                        <c:v>74.540000000000006</c:v>
                      </c:pt>
                      <c:pt idx="244">
                        <c:v>74.540000000000006</c:v>
                      </c:pt>
                      <c:pt idx="245">
                        <c:v>74.540000000000006</c:v>
                      </c:pt>
                      <c:pt idx="246">
                        <c:v>74.540000000000006</c:v>
                      </c:pt>
                      <c:pt idx="247">
                        <c:v>74.540000000000006</c:v>
                      </c:pt>
                      <c:pt idx="248">
                        <c:v>74.540000000000006</c:v>
                      </c:pt>
                      <c:pt idx="249">
                        <c:v>74.540000000000006</c:v>
                      </c:pt>
                      <c:pt idx="250">
                        <c:v>74.540000000000006</c:v>
                      </c:pt>
                      <c:pt idx="251">
                        <c:v>74.540000000000006</c:v>
                      </c:pt>
                      <c:pt idx="252">
                        <c:v>74.540000000000006</c:v>
                      </c:pt>
                      <c:pt idx="253">
                        <c:v>74.540000000000006</c:v>
                      </c:pt>
                      <c:pt idx="254">
                        <c:v>67.13</c:v>
                      </c:pt>
                      <c:pt idx="255">
                        <c:v>67.13</c:v>
                      </c:pt>
                      <c:pt idx="256">
                        <c:v>67.13</c:v>
                      </c:pt>
                      <c:pt idx="257">
                        <c:v>67.13</c:v>
                      </c:pt>
                      <c:pt idx="258">
                        <c:v>67.13</c:v>
                      </c:pt>
                      <c:pt idx="259">
                        <c:v>67.13</c:v>
                      </c:pt>
                      <c:pt idx="260">
                        <c:v>67.13</c:v>
                      </c:pt>
                      <c:pt idx="261">
                        <c:v>69.91</c:v>
                      </c:pt>
                      <c:pt idx="262">
                        <c:v>69.91</c:v>
                      </c:pt>
                      <c:pt idx="263">
                        <c:v>69.91</c:v>
                      </c:pt>
                      <c:pt idx="264">
                        <c:v>69.91</c:v>
                      </c:pt>
                      <c:pt idx="265">
                        <c:v>73.61</c:v>
                      </c:pt>
                      <c:pt idx="266">
                        <c:v>73.61</c:v>
                      </c:pt>
                      <c:pt idx="267">
                        <c:v>73.61</c:v>
                      </c:pt>
                      <c:pt idx="268">
                        <c:v>73.61</c:v>
                      </c:pt>
                      <c:pt idx="269">
                        <c:v>73.61</c:v>
                      </c:pt>
                      <c:pt idx="270">
                        <c:v>73.61</c:v>
                      </c:pt>
                      <c:pt idx="271">
                        <c:v>73.61</c:v>
                      </c:pt>
                      <c:pt idx="272">
                        <c:v>73.61</c:v>
                      </c:pt>
                      <c:pt idx="273">
                        <c:v>73.61</c:v>
                      </c:pt>
                      <c:pt idx="274">
                        <c:v>73.61</c:v>
                      </c:pt>
                      <c:pt idx="275">
                        <c:v>73.61</c:v>
                      </c:pt>
                      <c:pt idx="276">
                        <c:v>73.61</c:v>
                      </c:pt>
                      <c:pt idx="277">
                        <c:v>73.61</c:v>
                      </c:pt>
                      <c:pt idx="278">
                        <c:v>73.61</c:v>
                      </c:pt>
                      <c:pt idx="279">
                        <c:v>73.61</c:v>
                      </c:pt>
                      <c:pt idx="280">
                        <c:v>73.61</c:v>
                      </c:pt>
                      <c:pt idx="281">
                        <c:v>73.61</c:v>
                      </c:pt>
                      <c:pt idx="282">
                        <c:v>71.760000000000005</c:v>
                      </c:pt>
                      <c:pt idx="283">
                        <c:v>71.760000000000005</c:v>
                      </c:pt>
                      <c:pt idx="284">
                        <c:v>71.760000000000005</c:v>
                      </c:pt>
                      <c:pt idx="285">
                        <c:v>71.760000000000005</c:v>
                      </c:pt>
                      <c:pt idx="286">
                        <c:v>71.760000000000005</c:v>
                      </c:pt>
                      <c:pt idx="287">
                        <c:v>71.760000000000005</c:v>
                      </c:pt>
                      <c:pt idx="288">
                        <c:v>71.760000000000005</c:v>
                      </c:pt>
                      <c:pt idx="289">
                        <c:v>71.760000000000005</c:v>
                      </c:pt>
                      <c:pt idx="290">
                        <c:v>71.760000000000005</c:v>
                      </c:pt>
                      <c:pt idx="291">
                        <c:v>71.760000000000005</c:v>
                      </c:pt>
                      <c:pt idx="292">
                        <c:v>71.760000000000005</c:v>
                      </c:pt>
                      <c:pt idx="293">
                        <c:v>71.760000000000005</c:v>
                      </c:pt>
                      <c:pt idx="294">
                        <c:v>71.760000000000005</c:v>
                      </c:pt>
                      <c:pt idx="295">
                        <c:v>71.760000000000005</c:v>
                      </c:pt>
                      <c:pt idx="296">
                        <c:v>71.760000000000005</c:v>
                      </c:pt>
                      <c:pt idx="297">
                        <c:v>71.760000000000005</c:v>
                      </c:pt>
                      <c:pt idx="298">
                        <c:v>71.760000000000005</c:v>
                      </c:pt>
                      <c:pt idx="299">
                        <c:v>71.760000000000005</c:v>
                      </c:pt>
                      <c:pt idx="300">
                        <c:v>71.760000000000005</c:v>
                      </c:pt>
                      <c:pt idx="301">
                        <c:v>71.760000000000005</c:v>
                      </c:pt>
                      <c:pt idx="302">
                        <c:v>71.760000000000005</c:v>
                      </c:pt>
                      <c:pt idx="303">
                        <c:v>71.760000000000005</c:v>
                      </c:pt>
                      <c:pt idx="304">
                        <c:v>71.760000000000005</c:v>
                      </c:pt>
                      <c:pt idx="305">
                        <c:v>71.760000000000005</c:v>
                      </c:pt>
                      <c:pt idx="306">
                        <c:v>71.760000000000005</c:v>
                      </c:pt>
                      <c:pt idx="307">
                        <c:v>71.760000000000005</c:v>
                      </c:pt>
                      <c:pt idx="308">
                        <c:v>71.760000000000005</c:v>
                      </c:pt>
                      <c:pt idx="309">
                        <c:v>71.760000000000005</c:v>
                      </c:pt>
                      <c:pt idx="310">
                        <c:v>71.760000000000005</c:v>
                      </c:pt>
                      <c:pt idx="311">
                        <c:v>71.760000000000005</c:v>
                      </c:pt>
                      <c:pt idx="312">
                        <c:v>71.760000000000005</c:v>
                      </c:pt>
                      <c:pt idx="313">
                        <c:v>71.760000000000005</c:v>
                      </c:pt>
                      <c:pt idx="314">
                        <c:v>71.760000000000005</c:v>
                      </c:pt>
                      <c:pt idx="315">
                        <c:v>71.760000000000005</c:v>
                      </c:pt>
                      <c:pt idx="316">
                        <c:v>71.760000000000005</c:v>
                      </c:pt>
                      <c:pt idx="317">
                        <c:v>71.760000000000005</c:v>
                      </c:pt>
                      <c:pt idx="318">
                        <c:v>71.760000000000005</c:v>
                      </c:pt>
                      <c:pt idx="319">
                        <c:v>71.760000000000005</c:v>
                      </c:pt>
                      <c:pt idx="320">
                        <c:v>71.760000000000005</c:v>
                      </c:pt>
                      <c:pt idx="321">
                        <c:v>71.760000000000005</c:v>
                      </c:pt>
                      <c:pt idx="322">
                        <c:v>71.760000000000005</c:v>
                      </c:pt>
                      <c:pt idx="323">
                        <c:v>71.760000000000005</c:v>
                      </c:pt>
                      <c:pt idx="324">
                        <c:v>71.760000000000005</c:v>
                      </c:pt>
                      <c:pt idx="325">
                        <c:v>71.760000000000005</c:v>
                      </c:pt>
                      <c:pt idx="326">
                        <c:v>71.760000000000005</c:v>
                      </c:pt>
                      <c:pt idx="327">
                        <c:v>71.760000000000005</c:v>
                      </c:pt>
                      <c:pt idx="328">
                        <c:v>71.760000000000005</c:v>
                      </c:pt>
                      <c:pt idx="329">
                        <c:v>71.760000000000005</c:v>
                      </c:pt>
                      <c:pt idx="330">
                        <c:v>71.760000000000005</c:v>
                      </c:pt>
                      <c:pt idx="331">
                        <c:v>71.760000000000005</c:v>
                      </c:pt>
                      <c:pt idx="332">
                        <c:v>71.760000000000005</c:v>
                      </c:pt>
                      <c:pt idx="333">
                        <c:v>71.760000000000005</c:v>
                      </c:pt>
                      <c:pt idx="334">
                        <c:v>71.760000000000005</c:v>
                      </c:pt>
                      <c:pt idx="335">
                        <c:v>71.760000000000005</c:v>
                      </c:pt>
                      <c:pt idx="336">
                        <c:v>71.760000000000005</c:v>
                      </c:pt>
                      <c:pt idx="337">
                        <c:v>71.760000000000005</c:v>
                      </c:pt>
                      <c:pt idx="338">
                        <c:v>71.760000000000005</c:v>
                      </c:pt>
                      <c:pt idx="339">
                        <c:v>71.760000000000005</c:v>
                      </c:pt>
                      <c:pt idx="340">
                        <c:v>71.760000000000005</c:v>
                      </c:pt>
                      <c:pt idx="341">
                        <c:v>71.760000000000005</c:v>
                      </c:pt>
                      <c:pt idx="342">
                        <c:v>71.760000000000005</c:v>
                      </c:pt>
                      <c:pt idx="343">
                        <c:v>71.760000000000005</c:v>
                      </c:pt>
                      <c:pt idx="344">
                        <c:v>71.760000000000005</c:v>
                      </c:pt>
                      <c:pt idx="345">
                        <c:v>71.760000000000005</c:v>
                      </c:pt>
                      <c:pt idx="346">
                        <c:v>71.760000000000005</c:v>
                      </c:pt>
                      <c:pt idx="347">
                        <c:v>71.760000000000005</c:v>
                      </c:pt>
                      <c:pt idx="348">
                        <c:v>71.760000000000005</c:v>
                      </c:pt>
                      <c:pt idx="349">
                        <c:v>71.760000000000005</c:v>
                      </c:pt>
                      <c:pt idx="350">
                        <c:v>71.760000000000005</c:v>
                      </c:pt>
                      <c:pt idx="351">
                        <c:v>71.760000000000005</c:v>
                      </c:pt>
                      <c:pt idx="352">
                        <c:v>71.760000000000005</c:v>
                      </c:pt>
                      <c:pt idx="353">
                        <c:v>71.760000000000005</c:v>
                      </c:pt>
                      <c:pt idx="354">
                        <c:v>71.760000000000005</c:v>
                      </c:pt>
                      <c:pt idx="355">
                        <c:v>71.760000000000005</c:v>
                      </c:pt>
                      <c:pt idx="356">
                        <c:v>71.760000000000005</c:v>
                      </c:pt>
                      <c:pt idx="357">
                        <c:v>71.760000000000005</c:v>
                      </c:pt>
                      <c:pt idx="358">
                        <c:v>71.760000000000005</c:v>
                      </c:pt>
                      <c:pt idx="359">
                        <c:v>71.760000000000005</c:v>
                      </c:pt>
                      <c:pt idx="360">
                        <c:v>71.760000000000005</c:v>
                      </c:pt>
                      <c:pt idx="361">
                        <c:v>71.760000000000005</c:v>
                      </c:pt>
                      <c:pt idx="362">
                        <c:v>71.760000000000005</c:v>
                      </c:pt>
                      <c:pt idx="363">
                        <c:v>71.760000000000005</c:v>
                      </c:pt>
                      <c:pt idx="364">
                        <c:v>71.760000000000005</c:v>
                      </c:pt>
                      <c:pt idx="365">
                        <c:v>71.760000000000005</c:v>
                      </c:pt>
                      <c:pt idx="366">
                        <c:v>71.760000000000005</c:v>
                      </c:pt>
                      <c:pt idx="367">
                        <c:v>71.760000000000005</c:v>
                      </c:pt>
                      <c:pt idx="368">
                        <c:v>71.760000000000005</c:v>
                      </c:pt>
                      <c:pt idx="369">
                        <c:v>71.760000000000005</c:v>
                      </c:pt>
                      <c:pt idx="370">
                        <c:v>71.760000000000005</c:v>
                      </c:pt>
                      <c:pt idx="371">
                        <c:v>71.760000000000005</c:v>
                      </c:pt>
                      <c:pt idx="372">
                        <c:v>71.760000000000005</c:v>
                      </c:pt>
                      <c:pt idx="373">
                        <c:v>71.760000000000005</c:v>
                      </c:pt>
                      <c:pt idx="374">
                        <c:v>71.760000000000005</c:v>
                      </c:pt>
                      <c:pt idx="375">
                        <c:v>71.760000000000005</c:v>
                      </c:pt>
                      <c:pt idx="376">
                        <c:v>71.760000000000005</c:v>
                      </c:pt>
                      <c:pt idx="377">
                        <c:v>71.760000000000005</c:v>
                      </c:pt>
                      <c:pt idx="378">
                        <c:v>71.760000000000005</c:v>
                      </c:pt>
                      <c:pt idx="379">
                        <c:v>71.760000000000005</c:v>
                      </c:pt>
                      <c:pt idx="380">
                        <c:v>71.760000000000005</c:v>
                      </c:pt>
                      <c:pt idx="381">
                        <c:v>71.760000000000005</c:v>
                      </c:pt>
                      <c:pt idx="382">
                        <c:v>71.760000000000005</c:v>
                      </c:pt>
                      <c:pt idx="383">
                        <c:v>71.760000000000005</c:v>
                      </c:pt>
                      <c:pt idx="384">
                        <c:v>71.760000000000005</c:v>
                      </c:pt>
                      <c:pt idx="385">
                        <c:v>71.760000000000005</c:v>
                      </c:pt>
                      <c:pt idx="386">
                        <c:v>71.760000000000005</c:v>
                      </c:pt>
                      <c:pt idx="387">
                        <c:v>71.760000000000005</c:v>
                      </c:pt>
                      <c:pt idx="388">
                        <c:v>71.760000000000005</c:v>
                      </c:pt>
                      <c:pt idx="389">
                        <c:v>71.760000000000005</c:v>
                      </c:pt>
                      <c:pt idx="390">
                        <c:v>71.760000000000005</c:v>
                      </c:pt>
                      <c:pt idx="391">
                        <c:v>71.760000000000005</c:v>
                      </c:pt>
                      <c:pt idx="392">
                        <c:v>71.760000000000005</c:v>
                      </c:pt>
                      <c:pt idx="393">
                        <c:v>71.760000000000005</c:v>
                      </c:pt>
                      <c:pt idx="394">
                        <c:v>71.760000000000005</c:v>
                      </c:pt>
                      <c:pt idx="395">
                        <c:v>71.760000000000005</c:v>
                      </c:pt>
                      <c:pt idx="396">
                        <c:v>71.760000000000005</c:v>
                      </c:pt>
                      <c:pt idx="397">
                        <c:v>71.760000000000005</c:v>
                      </c:pt>
                      <c:pt idx="398">
                        <c:v>71.760000000000005</c:v>
                      </c:pt>
                      <c:pt idx="399">
                        <c:v>71.760000000000005</c:v>
                      </c:pt>
                      <c:pt idx="400">
                        <c:v>71.760000000000005</c:v>
                      </c:pt>
                      <c:pt idx="401">
                        <c:v>71.760000000000005</c:v>
                      </c:pt>
                      <c:pt idx="402">
                        <c:v>71.760000000000005</c:v>
                      </c:pt>
                      <c:pt idx="403">
                        <c:v>71.760000000000005</c:v>
                      </c:pt>
                      <c:pt idx="404">
                        <c:v>71.760000000000005</c:v>
                      </c:pt>
                      <c:pt idx="405">
                        <c:v>68.98</c:v>
                      </c:pt>
                      <c:pt idx="406">
                        <c:v>68.98</c:v>
                      </c:pt>
                      <c:pt idx="407">
                        <c:v>68.98</c:v>
                      </c:pt>
                      <c:pt idx="408">
                        <c:v>68.98</c:v>
                      </c:pt>
                      <c:pt idx="409">
                        <c:v>68.98</c:v>
                      </c:pt>
                      <c:pt idx="410">
                        <c:v>68.98</c:v>
                      </c:pt>
                      <c:pt idx="411">
                        <c:v>64.349999999999994</c:v>
                      </c:pt>
                      <c:pt idx="412">
                        <c:v>64.349999999999994</c:v>
                      </c:pt>
                      <c:pt idx="413">
                        <c:v>64.349999999999994</c:v>
                      </c:pt>
                      <c:pt idx="414">
                        <c:v>64.349999999999994</c:v>
                      </c:pt>
                      <c:pt idx="415">
                        <c:v>64.349999999999994</c:v>
                      </c:pt>
                      <c:pt idx="416">
                        <c:v>64.349999999999994</c:v>
                      </c:pt>
                      <c:pt idx="417">
                        <c:v>64.349999999999994</c:v>
                      </c:pt>
                      <c:pt idx="418">
                        <c:v>64.349999999999994</c:v>
                      </c:pt>
                      <c:pt idx="419">
                        <c:v>60.65</c:v>
                      </c:pt>
                      <c:pt idx="420">
                        <c:v>60.65</c:v>
                      </c:pt>
                      <c:pt idx="421">
                        <c:v>60.65</c:v>
                      </c:pt>
                      <c:pt idx="422">
                        <c:v>60.65</c:v>
                      </c:pt>
                      <c:pt idx="423">
                        <c:v>60.65</c:v>
                      </c:pt>
                      <c:pt idx="424">
                        <c:v>60.65</c:v>
                      </c:pt>
                      <c:pt idx="425">
                        <c:v>60.65</c:v>
                      </c:pt>
                      <c:pt idx="426">
                        <c:v>47.22</c:v>
                      </c:pt>
                      <c:pt idx="427">
                        <c:v>47.22</c:v>
                      </c:pt>
                      <c:pt idx="428">
                        <c:v>47.22</c:v>
                      </c:pt>
                      <c:pt idx="429">
                        <c:v>47.22</c:v>
                      </c:pt>
                      <c:pt idx="430">
                        <c:v>47.22</c:v>
                      </c:pt>
                      <c:pt idx="431">
                        <c:v>47.22</c:v>
                      </c:pt>
                      <c:pt idx="432">
                        <c:v>47.22</c:v>
                      </c:pt>
                      <c:pt idx="433">
                        <c:v>47.22</c:v>
                      </c:pt>
                      <c:pt idx="434">
                        <c:v>47.22</c:v>
                      </c:pt>
                      <c:pt idx="435">
                        <c:v>47.22</c:v>
                      </c:pt>
                      <c:pt idx="436">
                        <c:v>47.22</c:v>
                      </c:pt>
                      <c:pt idx="437">
                        <c:v>47.22</c:v>
                      </c:pt>
                      <c:pt idx="438">
                        <c:v>47.22</c:v>
                      </c:pt>
                      <c:pt idx="439">
                        <c:v>47.22</c:v>
                      </c:pt>
                      <c:pt idx="440">
                        <c:v>47.22</c:v>
                      </c:pt>
                      <c:pt idx="441" formatCode="0">
                        <c:v>47.22</c:v>
                      </c:pt>
                      <c:pt idx="442" formatCode="0">
                        <c:v>47.22</c:v>
                      </c:pt>
                      <c:pt idx="443" formatCode="0">
                        <c:v>47.22</c:v>
                      </c:pt>
                      <c:pt idx="444" formatCode="0">
                        <c:v>47.22</c:v>
                      </c:pt>
                      <c:pt idx="445" formatCode="0">
                        <c:v>47.22</c:v>
                      </c:pt>
                      <c:pt idx="446" formatCode="0">
                        <c:v>47.22</c:v>
                      </c:pt>
                      <c:pt idx="447" formatCode="0">
                        <c:v>47.22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1D6-6612-4DD7-88A1-58369162C279}"/>
                  </c:ext>
                </c:extLst>
              </c15:ser>
            </c15:filteredLineSeries>
          </c:ext>
        </c:extLst>
      </c:lineChart>
      <c:dateAx>
        <c:axId val="1267964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 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cumin Pro" panose="020B08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67962464"/>
        <c:crosses val="autoZero"/>
        <c:auto val="0"/>
        <c:lblOffset val="100"/>
        <c:baseTimeUnit val="days"/>
        <c:majorUnit val="1"/>
        <c:majorTimeUnit val="months"/>
      </c:dateAx>
      <c:valAx>
        <c:axId val="12679624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cumin Pro" panose="020B08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6796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0.93811</cdr:y>
    </cdr:from>
    <cdr:to>
      <cdr:x>0.85817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7282260-A8AE-4EDA-B05C-FDDDC85DA1E5}"/>
            </a:ext>
          </a:extLst>
        </cdr:cNvPr>
        <cdr:cNvSpPr txBox="1"/>
      </cdr:nvSpPr>
      <cdr:spPr>
        <a:xfrm xmlns:a="http://schemas.openxmlformats.org/drawingml/2006/main">
          <a:off x="0" y="3797299"/>
          <a:ext cx="4918454" cy="250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chemeClr val="accent6"/>
              </a:solidFill>
              <a:latin typeface="Acumin Pro" panose="020B0804020202020204" pitchFamily="34" charset="0"/>
            </a:rPr>
            <a:t>Source: IEF,</a:t>
          </a:r>
          <a:r>
            <a:rPr lang="en-US" sz="900" baseline="0">
              <a:solidFill>
                <a:schemeClr val="accent6"/>
              </a:solidFill>
              <a:latin typeface="Acumin Pro" panose="020B0804020202020204" pitchFamily="34" charset="0"/>
            </a:rPr>
            <a:t> </a:t>
          </a:r>
          <a:r>
            <a:rPr lang="en-US" sz="900" i="1" baseline="0">
              <a:solidFill>
                <a:schemeClr val="accent6"/>
              </a:solidFill>
              <a:latin typeface="Acumin Pro" panose="020B0804020202020204" pitchFamily="34" charset="0"/>
            </a:rPr>
            <a:t>JODI Oil Database</a:t>
          </a:r>
          <a:endParaRPr lang="en-US" sz="900" i="1">
            <a:solidFill>
              <a:schemeClr val="accent6"/>
            </a:solidFill>
            <a:latin typeface="Acumin Pro" panose="020B0804020202020204" pitchFamily="34" charset="0"/>
          </a:endParaRPr>
        </a:p>
      </cdr:txBody>
    </cdr:sp>
  </cdr:relSizeAnchor>
  <cdr:relSizeAnchor xmlns:cdr="http://schemas.openxmlformats.org/drawingml/2006/chartDrawing">
    <cdr:from>
      <cdr:x>0.00884</cdr:x>
      <cdr:y>0.05114</cdr:y>
    </cdr:from>
    <cdr:to>
      <cdr:x>1</cdr:x>
      <cdr:y>0.19478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39EAEC0-005D-4643-ACDE-DA12B68B79A4}"/>
            </a:ext>
          </a:extLst>
        </cdr:cNvPr>
        <cdr:cNvSpPr txBox="1"/>
      </cdr:nvSpPr>
      <cdr:spPr>
        <a:xfrm xmlns:a="http://schemas.openxmlformats.org/drawingml/2006/main">
          <a:off x="70891" y="257175"/>
          <a:ext cx="7948397" cy="722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Acumin Pro" panose="020B0804020202020204" pitchFamily="34" charset="0"/>
            </a:rPr>
            <a:t>Largest 20 Demand Markets: Combined Motor Gasoline and Diesel Demand</a:t>
          </a:r>
        </a:p>
        <a:p xmlns:a="http://schemas.openxmlformats.org/drawingml/2006/main">
          <a:r>
            <a:rPr lang="en-US" sz="1200" b="0" dirty="0">
              <a:latin typeface="Acumin Pro" panose="020B0804020202020204" pitchFamily="34" charset="0"/>
            </a:rPr>
            <a:t>Demand in thousand</a:t>
          </a:r>
          <a:r>
            <a:rPr lang="en-US" sz="1200" b="0" baseline="0" dirty="0">
              <a:latin typeface="Acumin Pro" panose="020B0804020202020204" pitchFamily="34" charset="0"/>
            </a:rPr>
            <a:t> barrels per day</a:t>
          </a:r>
          <a:endParaRPr lang="en-US" sz="1200" b="0" dirty="0">
            <a:latin typeface="Acumin Pro" panose="020B08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0.00075</cdr:x>
      <cdr:y>0.93176</cdr:y>
    </cdr:from>
    <cdr:to>
      <cdr:x>0.85892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7282260-A8AE-4EDA-B05C-FDDDC85DA1E5}"/>
            </a:ext>
          </a:extLst>
        </cdr:cNvPr>
        <cdr:cNvSpPr txBox="1"/>
      </cdr:nvSpPr>
      <cdr:spPr>
        <a:xfrm xmlns:a="http://schemas.openxmlformats.org/drawingml/2006/main">
          <a:off x="6350" y="5346701"/>
          <a:ext cx="7254714" cy="391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chemeClr val="accent6"/>
              </a:solidFill>
              <a:latin typeface="Acumin Pro" panose="020B0804020202020204" pitchFamily="34" charset="0"/>
            </a:rPr>
            <a:t>* December 2020 demand data used due to unavailable</a:t>
          </a:r>
          <a:r>
            <a:rPr lang="en-US" sz="900" baseline="0">
              <a:solidFill>
                <a:schemeClr val="accent6"/>
              </a:solidFill>
              <a:latin typeface="Acumin Pro" panose="020B0804020202020204" pitchFamily="34" charset="0"/>
            </a:rPr>
            <a:t> January data</a:t>
          </a:r>
          <a:endParaRPr lang="en-US" sz="900">
            <a:solidFill>
              <a:schemeClr val="accent6"/>
            </a:solidFill>
            <a:latin typeface="Acumin Pro" panose="020B0804020202020204" pitchFamily="34" charset="0"/>
          </a:endParaRPr>
        </a:p>
        <a:p xmlns:a="http://schemas.openxmlformats.org/drawingml/2006/main">
          <a:r>
            <a:rPr lang="en-US" sz="900">
              <a:solidFill>
                <a:schemeClr val="accent6"/>
              </a:solidFill>
              <a:latin typeface="Acumin Pro" panose="020B0804020202020204" pitchFamily="34" charset="0"/>
            </a:rPr>
            <a:t>Source: IEF,</a:t>
          </a:r>
          <a:r>
            <a:rPr lang="en-US" sz="900" baseline="0">
              <a:solidFill>
                <a:schemeClr val="accent6"/>
              </a:solidFill>
              <a:latin typeface="Acumin Pro" panose="020B0804020202020204" pitchFamily="34" charset="0"/>
            </a:rPr>
            <a:t> </a:t>
          </a:r>
          <a:r>
            <a:rPr lang="en-US" sz="900" i="1" baseline="0">
              <a:solidFill>
                <a:schemeClr val="accent6"/>
              </a:solidFill>
              <a:latin typeface="Acumin Pro" panose="020B0804020202020204" pitchFamily="34" charset="0"/>
            </a:rPr>
            <a:t>JODI Oil Database</a:t>
          </a:r>
          <a:endParaRPr lang="en-US" sz="900" i="1">
            <a:solidFill>
              <a:schemeClr val="accent6"/>
            </a:solidFill>
            <a:latin typeface="Acumin Pro" panose="020B0804020202020204" pitchFamily="34" charset="0"/>
          </a:endParaRPr>
        </a:p>
      </cdr:txBody>
    </cdr:sp>
  </cdr:relSizeAnchor>
  <cdr:relSizeAnchor xmlns:cdr="http://schemas.openxmlformats.org/drawingml/2006/chartDrawing">
    <cdr:from>
      <cdr:x>0.00884</cdr:x>
      <cdr:y>0.02564</cdr:y>
    </cdr:from>
    <cdr:to>
      <cdr:x>1</cdr:x>
      <cdr:y>0.20804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39EAEC0-005D-4643-ACDE-DA12B68B79A4}"/>
            </a:ext>
          </a:extLst>
        </cdr:cNvPr>
        <cdr:cNvSpPr txBox="1"/>
      </cdr:nvSpPr>
      <cdr:spPr>
        <a:xfrm xmlns:a="http://schemas.openxmlformats.org/drawingml/2006/main">
          <a:off x="70891" y="128936"/>
          <a:ext cx="7948397" cy="917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Acumin Pro" panose="020B0804020202020204" pitchFamily="34" charset="0"/>
            </a:rPr>
            <a:t>Largest 20 Demand Markets: Combined Motor</a:t>
          </a:r>
          <a:r>
            <a:rPr lang="en-US" sz="1600" b="1" baseline="0" dirty="0">
              <a:solidFill>
                <a:schemeClr val="tx1"/>
              </a:solidFill>
              <a:latin typeface="Acumin Pro" panose="020B0804020202020204" pitchFamily="34" charset="0"/>
            </a:rPr>
            <a:t> Gasoline &amp; Diesel Demand April 2020 vs. January 2021</a:t>
          </a:r>
          <a:endParaRPr lang="en-US" sz="1600" b="1" dirty="0">
            <a:solidFill>
              <a:schemeClr val="tx1"/>
            </a:solidFill>
            <a:latin typeface="Acumin Pro" panose="020B0804020202020204" pitchFamily="34" charset="0"/>
          </a:endParaRPr>
        </a:p>
        <a:p xmlns:a="http://schemas.openxmlformats.org/drawingml/2006/main">
          <a:r>
            <a:rPr lang="en-US" b="0" dirty="0">
              <a:latin typeface="Acumin Pro" panose="020B0804020202020204" pitchFamily="34" charset="0"/>
            </a:rPr>
            <a:t>% of 2019 Annual Average</a:t>
          </a:r>
          <a:r>
            <a:rPr lang="en-US" b="0" baseline="0" dirty="0">
              <a:latin typeface="Acumin Pro" panose="020B0804020202020204" pitchFamily="34" charset="0"/>
            </a:rPr>
            <a:t> Demand</a:t>
          </a:r>
          <a:endParaRPr lang="en-US" b="0" dirty="0">
            <a:latin typeface="Acumin Pro" panose="020B08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0.93409</cdr:y>
    </cdr:from>
    <cdr:to>
      <cdr:x>0.85817</cdr:x>
      <cdr:y>0.99598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7282260-A8AE-4EDA-B05C-FDDDC85DA1E5}"/>
            </a:ext>
          </a:extLst>
        </cdr:cNvPr>
        <cdr:cNvSpPr txBox="1"/>
      </cdr:nvSpPr>
      <cdr:spPr>
        <a:xfrm xmlns:a="http://schemas.openxmlformats.org/drawingml/2006/main">
          <a:off x="0" y="4428594"/>
          <a:ext cx="6727259" cy="293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chemeClr val="accent6"/>
              </a:solidFill>
              <a:latin typeface="Acumin Pro" panose="020B0804020202020204" pitchFamily="34" charset="0"/>
            </a:rPr>
            <a:t>Source: IEF,</a:t>
          </a:r>
          <a:r>
            <a:rPr lang="en-US" sz="900" baseline="0">
              <a:solidFill>
                <a:schemeClr val="accent6"/>
              </a:solidFill>
              <a:latin typeface="Acumin Pro" panose="020B0804020202020204" pitchFamily="34" charset="0"/>
            </a:rPr>
            <a:t> </a:t>
          </a:r>
          <a:r>
            <a:rPr lang="en-US" sz="900" i="1" baseline="0">
              <a:solidFill>
                <a:schemeClr val="accent6"/>
              </a:solidFill>
              <a:latin typeface="Acumin Pro" panose="020B0804020202020204" pitchFamily="34" charset="0"/>
            </a:rPr>
            <a:t>Oxford Blavatnik School of Government COVID-19 Government Response Tracker</a:t>
          </a:r>
          <a:endParaRPr lang="en-US" sz="900" i="1">
            <a:solidFill>
              <a:schemeClr val="accent6"/>
            </a:solidFill>
            <a:latin typeface="Acumin Pro" panose="020B08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0.1824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614F3F5-AECD-4E21-AC09-77C0773F1A38}"/>
            </a:ext>
          </a:extLst>
        </cdr:cNvPr>
        <cdr:cNvSpPr txBox="1"/>
      </cdr:nvSpPr>
      <cdr:spPr>
        <a:xfrm xmlns:a="http://schemas.openxmlformats.org/drawingml/2006/main">
          <a:off x="0" y="0"/>
          <a:ext cx="7364412" cy="970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baseline="0" dirty="0">
              <a:solidFill>
                <a:schemeClr val="tx1"/>
              </a:solidFill>
              <a:latin typeface="Acumin Pro" panose="020B0804020202020204" pitchFamily="34" charset="0"/>
            </a:rPr>
            <a:t>Select Major Demand Markets: Oxford's Government Closure &amp; Containment Stringency Index  </a:t>
          </a:r>
          <a:endParaRPr lang="en-US" sz="1400" b="1" dirty="0">
            <a:solidFill>
              <a:schemeClr val="tx1"/>
            </a:solidFill>
            <a:latin typeface="Acumin Pro" panose="020B0804020202020204" pitchFamily="34" charset="0"/>
          </a:endParaRPr>
        </a:p>
        <a:p xmlns:a="http://schemas.openxmlformats.org/drawingml/2006/main">
          <a:r>
            <a:rPr lang="en-US" sz="1200" b="0" dirty="0">
              <a:latin typeface="Acumin Pro" panose="020B0804020202020204" pitchFamily="34" charset="0"/>
            </a:rPr>
            <a:t>Index based on stringency</a:t>
          </a:r>
          <a:r>
            <a:rPr lang="en-US" sz="1200" b="0" baseline="0" dirty="0">
              <a:latin typeface="Acumin Pro" panose="020B0804020202020204" pitchFamily="34" charset="0"/>
            </a:rPr>
            <a:t> of government COVID response policies</a:t>
          </a:r>
          <a:endParaRPr lang="en-US" sz="1200" b="0" dirty="0">
            <a:latin typeface="Acumin Pro" panose="020B08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D910C-97EA-474A-B970-9E22A32C0178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65ABE-98B8-1F42-98C4-634DE8C6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5B1C39-0DAE-B84C-8BAA-F2A084F1F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241" y="6380920"/>
            <a:ext cx="1348131" cy="283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0A037-4F6E-454C-A044-0AC0F901E6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57897" y="6380920"/>
            <a:ext cx="1335862" cy="3161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708855-85FB-0F43-BB3C-F7F7031D2860}"/>
              </a:ext>
            </a:extLst>
          </p:cNvPr>
          <p:cNvCxnSpPr/>
          <p:nvPr userDrawn="1"/>
        </p:nvCxnSpPr>
        <p:spPr>
          <a:xfrm>
            <a:off x="550241" y="6192077"/>
            <a:ext cx="80435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37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B4D3-02F0-5B41-AFDC-B4E8A184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67189-D946-E540-B2EE-477618037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A5760-71E3-D04A-B7E9-039B84D98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0FF61-F581-854D-94D1-59FBD1B77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1E0FE-FB78-F845-9145-68D23CE1A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52400B-8FC9-AE41-9E16-C850BC02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6854-559E-4A4B-907D-D53F5971A750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404B88-FC21-B74B-BCB7-B5DDC039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ECD37-DF40-AC46-A72F-A5D7414C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F66-E8ED-2746-9F90-6C6BADA9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7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940E-D1B7-4941-A0A0-C21F533C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F4339-1411-D341-94EB-C989FE32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6854-559E-4A4B-907D-D53F5971A750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A6429-61E1-B74D-AD18-EC408385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2A54D-0FF5-CB4C-AD3F-C64EF906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F66-E8ED-2746-9F90-6C6BADA9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63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4DCD4-697A-B342-AE3B-0B910C91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6854-559E-4A4B-907D-D53F5971A750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1DE21-ED5C-814D-944F-265CB252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17224-4CB1-E549-B8FD-6C2E86F2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F66-E8ED-2746-9F90-6C6BADA9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22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C8E5-FAA1-3749-B679-9F9E0DFEC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8E40F-8C10-054E-AFBC-0BDBE4269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1D474-9E31-DE47-B70F-D9B5D52C7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4A865-5238-5243-9D53-5B6189DC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6854-559E-4A4B-907D-D53F5971A750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5EEAA-4D79-CB46-8A79-4CDDEE89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0A5C6-401D-9948-AE8E-4C400B2A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F66-E8ED-2746-9F90-6C6BADA9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77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0D5E-877A-E246-A0D4-72C12EE0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7F2435-A398-7446-ADA7-8BE2C2478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FD029-2223-F444-85E3-7614FDB1D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08A1C-D154-6949-ABD0-A57085CF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6854-559E-4A4B-907D-D53F5971A750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286F-EBC4-D741-9CAD-BDEE6C37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63F08-F680-2642-A963-544F31C9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F66-E8ED-2746-9F90-6C6BADA9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7445-066B-3647-BF64-BA6677AB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7A594-8591-C843-9209-BF17E7B2D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29F51-5AA1-C54C-B478-1E15DBE6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6854-559E-4A4B-907D-D53F5971A750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586E1-E954-C541-86BA-09ADA971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0AB0D-051A-8147-9A9B-61B5B82C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F66-E8ED-2746-9F90-6C6BADA9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7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AB8A4D-36BE-FE45-95F2-694134A78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A5B78-90D8-4C45-AEBB-2F16DC02D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A1C48-3DC9-744C-9758-B8EAF55D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6854-559E-4A4B-907D-D53F5971A750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41FBE-BB21-3E43-A10C-C0B4D397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23EE9-C0C8-6847-8274-E71D23BA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F66-E8ED-2746-9F90-6C6BADA9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04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0226-444B-294D-95DE-A5097AE38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11315-70E6-E743-BC96-07F99CD4B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D7877-749A-FF43-8A5F-1BB44AB9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5A99-9877-454C-8E61-F3A1DAD9960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CD937-27CF-6E4F-AF0E-33864E52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80E2A-F57C-A34C-8B9D-7296295B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D227-0852-4148-81B9-08A1E4A6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42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4625-FC79-934C-8799-37FBF056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7B99C-2E54-BD42-BA9E-E1F414D02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81D1D-BF3F-E94A-86F6-E8B82513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5A99-9877-454C-8E61-F3A1DAD9960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A7858-0A04-FD49-99CA-B970E96B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38486-FFDA-844E-BB65-6425BE95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D227-0852-4148-81B9-08A1E4A6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3FB0-1B84-E94D-B834-8CA8471D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8BB7E-BE6E-4849-9B9F-CF075A5AE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39805-E94C-3740-97F2-04CEF75A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5A99-9877-454C-8E61-F3A1DAD9960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BFFDA-A063-7544-AECA-68F96BA5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7FA2B-71C7-CE4B-9D17-A359F44B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D227-0852-4148-81B9-08A1E4A6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0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5B1C39-0DAE-B84C-8BAA-F2A084F1F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241" y="6380920"/>
            <a:ext cx="1348131" cy="283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0A037-4F6E-454C-A044-0AC0F901E6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57897" y="6380920"/>
            <a:ext cx="1335862" cy="3161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708855-85FB-0F43-BB3C-F7F7031D2860}"/>
              </a:ext>
            </a:extLst>
          </p:cNvPr>
          <p:cNvCxnSpPr/>
          <p:nvPr userDrawn="1"/>
        </p:nvCxnSpPr>
        <p:spPr>
          <a:xfrm>
            <a:off x="550241" y="6192077"/>
            <a:ext cx="80435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26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4D75-ADC6-F34C-B368-E60A118B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0BF49-9F65-354A-A9AE-E3518F48E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30224-9AFC-0A45-A4CE-8F77133F4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294D3-6DA8-EC43-AE3F-FDE5F4D0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5A99-9877-454C-8E61-F3A1DAD9960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E8224-B550-0D43-8B80-9C284FB1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68D71-A5D2-2A4D-8152-06678C78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D227-0852-4148-81B9-08A1E4A6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88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6A4B8-5F8C-F849-8817-F885FBCA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811E8-4104-2D46-AF9D-640755F60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FFD6A-60A1-AC4D-90D1-9543E1483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17F19-6A69-634C-AA76-9021BFB2F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7D221-445E-1641-B50C-4203C3166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ADEA3C-59DF-714E-9F55-99A22F1B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5A99-9877-454C-8E61-F3A1DAD9960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2BFAC5-C8BF-0949-8203-6484FC24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6F0F4-D847-1748-B55A-90404E47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D227-0852-4148-81B9-08A1E4A6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34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0305-1C15-E34F-84F4-490F7E4D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40883-44E3-5D4E-AC66-F06F57F5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5A99-9877-454C-8E61-F3A1DAD9960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2CDBA-AEE4-CB43-ABE5-ECC34F15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1BCAD-8C9B-B742-9424-CA2C3F26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D227-0852-4148-81B9-08A1E4A6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3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AF512-7C6D-3C46-8A28-E3C616D6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5A99-9877-454C-8E61-F3A1DAD9960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D512D-0BD0-F54E-9172-E75B1F4E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BCD72-AE84-0A4C-A113-9C4F1055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D227-0852-4148-81B9-08A1E4A6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79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9D24-7148-9B40-BBB0-6E09F996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FDE5-C8D9-994A-B0BA-F052B9A6A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BF31F-F780-BB40-8292-814808675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8F00D-C4B3-674B-9010-A84D007C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5A99-9877-454C-8E61-F3A1DAD9960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85885-D3AC-EC4C-9EDD-7620106E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5EB5F-98B4-CC49-850F-0C78458A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D227-0852-4148-81B9-08A1E4A6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8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1F9E-932F-EE46-AB85-2480CFAB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4117BB-701E-0941-9369-E564BA336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EC40B-DFB7-FD4B-BF70-D2672BE88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5C927-E860-1640-974C-D3EB1BE7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5A99-9877-454C-8E61-F3A1DAD9960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BA5C1-9A7D-C740-A2BF-E28F4C6C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1C766-8021-564E-BD5B-5FCCCFAE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D227-0852-4148-81B9-08A1E4A6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5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F433-810C-394E-A720-CADACFDF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14610-3F01-F747-A8A0-0533CB23A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06E52-5BED-6744-B372-ED6FC267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5A99-9877-454C-8E61-F3A1DAD9960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34FD0-3244-DF42-8D0C-B2F01BB0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35187-B2B1-1E43-B3E2-1DF33B57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D227-0852-4148-81B9-08A1E4A6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50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DA13FA-DBF5-8A40-8A0D-8EB0A2CFA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B8B7F-A866-924B-83C9-FDC56C903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22D0-E035-C741-A05C-764496A01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5A99-9877-454C-8E61-F3A1DAD9960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AFD33-0684-9948-8350-AE6B8204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A3272-DBB3-5E45-B1EB-231E3663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D227-0852-4148-81B9-08A1E4A6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51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6022-A36C-4744-971A-3D7525A08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4B619-38F7-B64C-A572-01617CB81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00F67-9114-9B4D-B297-454A68BA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BFBA-E807-004F-9414-4CCBCBAA25D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886C-F5C8-9B45-9234-73CC477F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8F76-4972-F045-9714-A80F8640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BEEF-4B95-3E4D-9272-E40D7EB58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88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520E-C52F-C44C-B492-9783AB49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59393-77CF-3D43-A32E-955426B05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12A80-9811-F44C-890A-9978ABFA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BFBA-E807-004F-9414-4CCBCBAA25D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436C7-EE01-6F4A-A2D9-61C10E47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DF55A-0C5D-674E-8709-AAB45FA7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BEEF-4B95-3E4D-9272-E40D7EB58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5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ight in the dark&#10;&#10;Description automatically generated">
            <a:extLst>
              <a:ext uri="{FF2B5EF4-FFF2-40B4-BE49-F238E27FC236}">
                <a16:creationId xmlns:a16="http://schemas.microsoft.com/office/drawing/2014/main" id="{1695D3AA-9315-DF44-BEFB-8938243F8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8588" y="1100137"/>
            <a:ext cx="9386888" cy="5886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63070-6461-BB4D-8C02-CEDE90F4DA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8654" y="5757863"/>
            <a:ext cx="1246691" cy="6263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BFBF2F-C427-B641-A82E-E0F4FD2C17DC}"/>
              </a:ext>
            </a:extLst>
          </p:cNvPr>
          <p:cNvSpPr/>
          <p:nvPr userDrawn="1"/>
        </p:nvSpPr>
        <p:spPr>
          <a:xfrm>
            <a:off x="-128588" y="-128587"/>
            <a:ext cx="9515476" cy="12287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62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F161-A5D8-5943-835E-36B91386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D55CC-3593-F647-840A-FBFDC5289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60F3F-00BE-4A40-AA21-59EA6D402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BFBA-E807-004F-9414-4CCBCBAA25D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CF8E7-952D-1340-B898-26149E5D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62B39-F889-8644-925C-9FFEF649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BEEF-4B95-3E4D-9272-E40D7EB58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94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EB0F0-20ED-BE42-BAF8-DBE9CCDA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82744-40D4-EE45-A1C0-00B0D8EAC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F7C9D-8841-2D45-8F67-6B8C110EE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936C5-9741-0A4C-811D-B42EF66D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BFBA-E807-004F-9414-4CCBCBAA25D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FC69F-3DF5-F047-A401-50F18655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E8327-1B2F-8840-AFB9-B6EF8443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BEEF-4B95-3E4D-9272-E40D7EB58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14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D52F-CBB6-A846-9C9F-F14A27650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A11C1-5523-C34D-B453-986EC9385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38D99-8F85-FC4C-8C81-07095A97D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89BB5-DFBD-ED4D-8EEC-02AA69D6E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FE087-6A65-B840-A16F-11307A1FE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C7652-0DBF-DF48-AB20-695BD1E5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BFBA-E807-004F-9414-4CCBCBAA25D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865AD-A0DE-B041-A6BD-3037B064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4BEAF1-DED1-1A42-B55C-0EE440F4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BEEF-4B95-3E4D-9272-E40D7EB58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2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D8B8-CDEF-364A-8596-E5B6D27B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E5B0A-0036-A148-B16E-3FFB2D0B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BFBA-E807-004F-9414-4CCBCBAA25D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1B1D5-3D06-3A4D-9B14-31D2C130F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05F59-9285-3B40-A0F6-551ED1B8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BEEF-4B95-3E4D-9272-E40D7EB58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91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F50EA-03B8-E84C-9C6F-E4BD01BFE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BFBA-E807-004F-9414-4CCBCBAA25D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9A2BD-C9BD-F94B-AE62-0A0E8F02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A21C6-1562-214B-9684-EF329B6F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BEEF-4B95-3E4D-9272-E40D7EB58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00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64A4-A469-E746-8EE6-383ED61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5FF44-E722-B74C-A533-A7C3D502C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111A2-987D-9340-8972-31388BAC9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0DA86-D261-C84C-8ED7-372CEEA6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BFBA-E807-004F-9414-4CCBCBAA25D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AE0C3-EC2D-1B45-8E5C-29214FCD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C4EF1-47D8-D643-B0CF-5F688A0C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BEEF-4B95-3E4D-9272-E40D7EB58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69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C015-F0D2-DA49-9CC7-B5FE43B8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7BC68-745C-CF47-AB5C-C9A9E9B07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CFBEA-AAE9-1449-901A-4DA1999AA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7B7B3-EC6C-1A46-B7FC-813B4FB9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BFBA-E807-004F-9414-4CCBCBAA25D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9BB9C-05DD-664B-8B96-0DD408C2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A36CB-7B36-EA4A-BE31-66933246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BEEF-4B95-3E4D-9272-E40D7EB58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49AE-E451-C54D-9049-DC94D36BD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85152-3B12-3741-B2C7-63AA1CFCE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DD6E6-2BE1-614C-875D-70946D8D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BFBA-E807-004F-9414-4CCBCBAA25D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0B995-AC9E-0245-A53E-8F4FE8ED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30F0D-9A99-5E4F-B8FD-E19D44FD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BEEF-4B95-3E4D-9272-E40D7EB58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9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2FE0AD-36D2-2045-94E1-67DBCB643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64056-5DFE-F04A-806B-410862B10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A6608-6809-5544-B889-ADEE0639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BFBA-E807-004F-9414-4CCBCBAA25D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A989D-0470-DA47-88FE-C4ADA954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41B4B-5B50-1646-9E91-7C5EAE99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BEEF-4B95-3E4D-9272-E40D7EB58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2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24D5-A4A2-C24D-9081-FD3855E8C858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987E-F41A-FE4A-BF88-D48FC6E4A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6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4DCD4-697A-B342-AE3B-0B910C91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6854-559E-4A4B-907D-D53F5971A750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1DE21-ED5C-814D-944F-265CB252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17224-4CB1-E549-B8FD-6C2E86F2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F66-E8ED-2746-9F90-6C6BADA9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8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9B80B2-A018-3F47-9EE1-DBFA93C383BC}"/>
              </a:ext>
            </a:extLst>
          </p:cNvPr>
          <p:cNvSpPr/>
          <p:nvPr userDrawn="1"/>
        </p:nvSpPr>
        <p:spPr>
          <a:xfrm>
            <a:off x="0" y="0"/>
            <a:ext cx="9144000" cy="61929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2EBDC6-76C7-084F-A842-FF9E0910C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241" y="6380920"/>
            <a:ext cx="1348131" cy="283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D744D2-21B1-DE49-AD14-1153EF01C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57897" y="6380920"/>
            <a:ext cx="1335862" cy="3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894D8F-03CF-C449-B378-1FA4B3796E9F}"/>
              </a:ext>
            </a:extLst>
          </p:cNvPr>
          <p:cNvCxnSpPr/>
          <p:nvPr userDrawn="1"/>
        </p:nvCxnSpPr>
        <p:spPr>
          <a:xfrm>
            <a:off x="550241" y="6192077"/>
            <a:ext cx="80435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71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6789-DDE9-AA4A-8767-FD7720BF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8B8D5-5560-F34C-864F-A3564EF0A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192D-9BE4-C449-8AA5-A999A189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6854-559E-4A4B-907D-D53F5971A750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1A00-01CE-6248-B6B7-3639E548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10A55-3E15-6246-B0AC-16902A4C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F66-E8ED-2746-9F90-6C6BADA9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69805-6F85-FF45-BF15-848E3807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28AB1-2D69-2245-B034-22354054A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F17BE-1FB5-2549-A9A5-80A9BFFC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6854-559E-4A4B-907D-D53F5971A750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09C64-966D-BA4E-853D-947733F0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C4F82-8C4F-0A40-9658-4CED83BD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F66-E8ED-2746-9F90-6C6BADA9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8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37A3-F86A-FA4A-A365-1FE098D3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5CD67-FC16-1F47-8540-405E97751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F8179-0B6A-CF4B-A209-D86ABD3BB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D29BE-4832-5B4F-B119-74F00A0C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6854-559E-4A4B-907D-D53F5971A750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816CA-27A2-E140-9B89-9533414D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BB92F-AA54-3740-9C4D-072F77C9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F66-E8ED-2746-9F90-6C6BADA9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3C0CE-2745-BD4B-9062-95E51C19FFFB}" type="datetime1">
              <a:rPr lang="en-GB" smtClean="0"/>
              <a:t>18/04/2021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44AF8-A720-9647-BAB8-4323B783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1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9" r:id="rId3"/>
    <p:sldLayoutId id="2147483700" r:id="rId4"/>
    <p:sldLayoutId id="214748370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7E3C8-F72A-914A-89AC-DAFBA1D3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51FB5-F5DB-4943-BC19-B315F6278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DEB6F-3814-E14D-99BD-C54204552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E6854-559E-4A4B-907D-D53F5971A750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2AD75-8A28-FC4E-A99A-739F1768E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0DB0C-45F4-324E-8785-25848C0E1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FF66-E8ED-2746-9F90-6C6BADA9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0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23BF5C-2326-B94F-9631-74F7012C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E08E3-27E5-4545-8839-F717F4E2B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F8D85-4082-4A4B-A1F3-B748665F1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5A99-9877-454C-8E61-F3A1DAD9960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36820-1D4D-6645-B92E-40856CB60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4159-EDCD-3243-8119-FA2828D5E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D227-0852-4148-81B9-08A1E4A6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0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D4CEB-FB3F-7245-B98E-4F083BE5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E8730-6EFC-5547-8A2C-9276E9AF9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2CC92-E07A-3F40-AFD3-85EEB2A2C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EBFBA-E807-004F-9414-4CCBCBAA25D5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5CE07-B965-8148-82B1-F5F21D910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FFF17-8B60-6448-8C0C-6796299A2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EBEEF-4B95-3E4D-9272-E40D7EB58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8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55768B-39C1-704C-B9E1-07E22DD5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34" y="0"/>
            <a:ext cx="9181434" cy="6858000"/>
          </a:xfrm>
          <a:prstGeom prst="rect">
            <a:avLst/>
          </a:prstGeom>
          <a:solidFill>
            <a:srgbClr val="032D39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C75926-A8E4-3C49-9D0C-3326B2212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76" y="947523"/>
            <a:ext cx="2128280" cy="452621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953B1FCA-632C-4880-A6D2-2C5A8225D119}"/>
              </a:ext>
            </a:extLst>
          </p:cNvPr>
          <p:cNvSpPr txBox="1">
            <a:spLocks/>
          </p:cNvSpPr>
          <p:nvPr/>
        </p:nvSpPr>
        <p:spPr>
          <a:xfrm>
            <a:off x="512886" y="5071859"/>
            <a:ext cx="8521700" cy="1666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36AFB3"/>
                </a:solidFill>
                <a:latin typeface="Acumin Pro" panose="020B0804020202020204"/>
                <a:cs typeface="Arial" panose="020B0604020202020204" pitchFamily="34" charset="0"/>
              </a:rPr>
              <a:t>Alternative Metrics for Real-Time Assessment of Energy Demand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51BA40B-87A6-4E41-9130-B3A747BAA4C2}"/>
              </a:ext>
            </a:extLst>
          </p:cNvPr>
          <p:cNvSpPr txBox="1">
            <a:spLocks/>
          </p:cNvSpPr>
          <p:nvPr/>
        </p:nvSpPr>
        <p:spPr>
          <a:xfrm>
            <a:off x="512885" y="6268590"/>
            <a:ext cx="5530863" cy="334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Acumin Pro" panose="020B0804020202020204"/>
                <a:cs typeface="Arial" panose="020B0604020202020204" pitchFamily="34" charset="0"/>
              </a:rPr>
              <a:t>International Energy Forum    </a:t>
            </a:r>
            <a:r>
              <a:rPr lang="en-US" sz="1200" dirty="0">
                <a:solidFill>
                  <a:srgbClr val="00A6B2"/>
                </a:solidFill>
                <a:latin typeface="Acumin Pro" panose="020B0804020202020204"/>
                <a:cs typeface="Arial" panose="020B0604020202020204" pitchFamily="34" charset="0"/>
              </a:rPr>
              <a:t>|</a:t>
            </a:r>
            <a:r>
              <a:rPr lang="en-US" sz="1200" dirty="0">
                <a:solidFill>
                  <a:schemeClr val="bg1"/>
                </a:solidFill>
                <a:latin typeface="Acumin Pro" panose="020B0804020202020204"/>
                <a:cs typeface="Arial" panose="020B0604020202020204" pitchFamily="34" charset="0"/>
              </a:rPr>
              <a:t>    19 April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05E91-0E5E-40AF-8468-7854C1D5A0EE}"/>
              </a:ext>
            </a:extLst>
          </p:cNvPr>
          <p:cNvSpPr txBox="1"/>
          <p:nvPr/>
        </p:nvSpPr>
        <p:spPr>
          <a:xfrm>
            <a:off x="512885" y="3889234"/>
            <a:ext cx="859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cumin Pro" panose="020B0804020202020204"/>
                <a:cs typeface="Arial" panose="020B0604020202020204" pitchFamily="34" charset="0"/>
              </a:rPr>
              <a:t>Post-COVID Recovery Energy Monitor</a:t>
            </a:r>
          </a:p>
        </p:txBody>
      </p:sp>
    </p:spTree>
    <p:extLst>
      <p:ext uri="{BB962C8B-B14F-4D97-AF65-F5344CB8AC3E}">
        <p14:creationId xmlns:p14="http://schemas.microsoft.com/office/powerpoint/2010/main" val="2375049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86E39C-60D5-4F46-A870-86866C9E2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524961"/>
            <a:ext cx="7040880" cy="4311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390D9F-9309-4451-9C04-A227F9150EE8}"/>
              </a:ext>
            </a:extLst>
          </p:cNvPr>
          <p:cNvSpPr/>
          <p:nvPr/>
        </p:nvSpPr>
        <p:spPr>
          <a:xfrm>
            <a:off x="523874" y="358497"/>
            <a:ext cx="81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Rising Mobility in Turkey in February and March Implies Demand Turnaround After 4Q20 Declines 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4588D1-9613-4D7B-BB68-507E5644C1E5}"/>
              </a:ext>
            </a:extLst>
          </p:cNvPr>
          <p:cNvSpPr txBox="1"/>
          <p:nvPr/>
        </p:nvSpPr>
        <p:spPr>
          <a:xfrm>
            <a:off x="942975" y="1524961"/>
            <a:ext cx="857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Flag of Turkey - Wikipedia">
            <a:extLst>
              <a:ext uri="{FF2B5EF4-FFF2-40B4-BE49-F238E27FC236}">
                <a16:creationId xmlns:a16="http://schemas.microsoft.com/office/drawing/2014/main" id="{F1794548-A9F3-41FF-86DD-E213C5D5E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" y="1405864"/>
            <a:ext cx="619125" cy="41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3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78B2F4-1F91-46E6-A9C0-6C4E9E85E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06" y="1458280"/>
            <a:ext cx="7047587" cy="43224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FDB3EB-D70D-4579-AE4A-69E80AA8E633}"/>
              </a:ext>
            </a:extLst>
          </p:cNvPr>
          <p:cNvSpPr/>
          <p:nvPr/>
        </p:nvSpPr>
        <p:spPr>
          <a:xfrm>
            <a:off x="523874" y="358497"/>
            <a:ext cx="81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Mobility in Saudi Arabia Rose By &gt;10% in 1Q21, Implying &gt;100 kb/d Pick-Up in Gasoline and Diesel Demand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D7E16C-A5A9-4C00-B0C1-0C1CD9F4BB8A}"/>
              </a:ext>
            </a:extLst>
          </p:cNvPr>
          <p:cNvSpPr txBox="1"/>
          <p:nvPr/>
        </p:nvSpPr>
        <p:spPr>
          <a:xfrm>
            <a:off x="864869" y="1257689"/>
            <a:ext cx="774383" cy="534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 descr="Saudi Arabian Flags (Saudi Arabia) from The World Flag Database">
            <a:extLst>
              <a:ext uri="{FF2B5EF4-FFF2-40B4-BE49-F238E27FC236}">
                <a16:creationId xmlns:a16="http://schemas.microsoft.com/office/drawing/2014/main" id="{8BDFED4A-3808-41AA-8229-E7C39DBC5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05" y="1426336"/>
            <a:ext cx="544849" cy="3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10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48F417-E431-4439-BAAB-3D65CB121C66}"/>
              </a:ext>
            </a:extLst>
          </p:cNvPr>
          <p:cNvSpPr/>
          <p:nvPr/>
        </p:nvSpPr>
        <p:spPr>
          <a:xfrm>
            <a:off x="523874" y="358497"/>
            <a:ext cx="81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Slovakia Mobility is Recovering From January’s Slump, But Remains ~30% Below Baseline Levels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DB985-A86D-496E-8AB7-E6F019DCE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639261"/>
            <a:ext cx="7040880" cy="4311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7C1B6E-0D7D-4960-A43B-2BF01E539DE3}"/>
              </a:ext>
            </a:extLst>
          </p:cNvPr>
          <p:cNvSpPr txBox="1"/>
          <p:nvPr/>
        </p:nvSpPr>
        <p:spPr>
          <a:xfrm>
            <a:off x="914400" y="1504950"/>
            <a:ext cx="1057275" cy="447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 descr="Flag of Slovakia - Wikipedia">
            <a:extLst>
              <a:ext uri="{FF2B5EF4-FFF2-40B4-BE49-F238E27FC236}">
                <a16:creationId xmlns:a16="http://schemas.microsoft.com/office/drawing/2014/main" id="{51776725-5C6E-432C-9FB4-E92DC7B66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467715"/>
            <a:ext cx="714376" cy="47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7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C72BC3-461C-4189-A98E-B71CB0A48C13}"/>
              </a:ext>
            </a:extLst>
          </p:cNvPr>
          <p:cNvSpPr/>
          <p:nvPr/>
        </p:nvSpPr>
        <p:spPr>
          <a:xfrm>
            <a:off x="523874" y="358497"/>
            <a:ext cx="81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China Lacks (Public) Mobility Data, But Policy Stringency Declined &gt;20 pts Since Late-Feb 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D4DD9BF-8708-41E5-8FB1-A700CB4F1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614166"/>
              </p:ext>
            </p:extLst>
          </p:nvPr>
        </p:nvGraphicFramePr>
        <p:xfrm>
          <a:off x="695323" y="1307305"/>
          <a:ext cx="7839075" cy="474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9758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705FD5-6812-4228-BD47-DCF612395333}"/>
              </a:ext>
            </a:extLst>
          </p:cNvPr>
          <p:cNvSpPr/>
          <p:nvPr/>
        </p:nvSpPr>
        <p:spPr>
          <a:xfrm>
            <a:off x="523874" y="358497"/>
            <a:ext cx="81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Vaccinations are a Weaker Metric: Higher Vaccination Rates </a:t>
            </a:r>
            <a:r>
              <a:rPr lang="en-US" sz="2400" b="1" dirty="0">
                <a:solidFill>
                  <a:srgbClr val="00A6B2"/>
                </a:solidFill>
                <a:latin typeface="Graphik TT Medium" panose="020B0603030202060203" pitchFamily="34" charset="0"/>
              </a:rPr>
              <a:t>≠ Relaxed Government Restrictions or Stronger Mobility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3E1A5D-049A-46AC-AA63-4B9234924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495208"/>
            <a:ext cx="7040880" cy="445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5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0B8851-016F-4175-89AA-C8D9D5E348AF}"/>
              </a:ext>
            </a:extLst>
          </p:cNvPr>
          <p:cNvSpPr/>
          <p:nvPr/>
        </p:nvSpPr>
        <p:spPr>
          <a:xfrm>
            <a:off x="523874" y="358497"/>
            <a:ext cx="81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JODI+ Alternative Metrics: Gasoline &amp; Diesel Demand in March Near 93% of 2019 Levels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8BF88-80BA-495F-8F07-C300D96C7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502116"/>
            <a:ext cx="7040880" cy="43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34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0B8851-016F-4175-89AA-C8D9D5E348AF}"/>
              </a:ext>
            </a:extLst>
          </p:cNvPr>
          <p:cNvSpPr/>
          <p:nvPr/>
        </p:nvSpPr>
        <p:spPr>
          <a:xfrm>
            <a:off x="523874" y="358497"/>
            <a:ext cx="81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Mobility Data for First Two Weeks of April Imply Stagnation in Transportation Fuel Demand Recovery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30FFF3-AE03-45EA-A377-535C645E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48" y="1542478"/>
            <a:ext cx="7193903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88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0B8851-016F-4175-89AA-C8D9D5E348AF}"/>
              </a:ext>
            </a:extLst>
          </p:cNvPr>
          <p:cNvSpPr/>
          <p:nvPr/>
        </p:nvSpPr>
        <p:spPr>
          <a:xfrm>
            <a:off x="523874" y="358497"/>
            <a:ext cx="8181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Mobility Has Fallen Across Parts of Europe, India and Chile in Recent Weeks, But Picked Up in Regions Including MENA, US, and Russia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E5A78-A275-41E2-9069-8A0E88075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65" y="1637285"/>
            <a:ext cx="7821003" cy="43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73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1BC37A-045C-B94B-AB08-E1DF6BBB9F41}"/>
              </a:ext>
            </a:extLst>
          </p:cNvPr>
          <p:cNvSpPr txBox="1"/>
          <p:nvPr/>
        </p:nvSpPr>
        <p:spPr>
          <a:xfrm>
            <a:off x="0" y="5563180"/>
            <a:ext cx="9144001" cy="11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A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Home of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Energy Dialogue</a:t>
            </a:r>
          </a:p>
          <a:p>
            <a:pPr algn="ctr"/>
            <a:endParaRPr lang="en-US" sz="1200" dirty="0">
              <a:solidFill>
                <a:srgbClr val="3F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err="1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</a:t>
            </a:r>
            <a:r>
              <a:rPr lang="en-US" sz="1200" dirty="0" err="1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.org</a:t>
            </a:r>
            <a:endParaRPr lang="en-US" sz="1200" dirty="0">
              <a:solidFill>
                <a:srgbClr val="3F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1000" dirty="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Amr </a:t>
            </a:r>
            <a:r>
              <a:rPr lang="en-US" sz="1000" dirty="0" err="1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Aldamri</a:t>
            </a:r>
            <a:r>
              <a:rPr lang="en-US" sz="1000" dirty="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Street, Circle 6, Diplomatic Quarter, Riyadh, 11614</a:t>
            </a:r>
          </a:p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rgbClr val="3F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+966 11 4810022     Leila.Benali@ief.org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9388C9-3A7C-AD4C-ACEA-1667A3565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26" y="2072923"/>
            <a:ext cx="2990547" cy="12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2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74128-0102-4932-88F3-E765A806D51F}"/>
              </a:ext>
            </a:extLst>
          </p:cNvPr>
          <p:cNvSpPr/>
          <p:nvPr/>
        </p:nvSpPr>
        <p:spPr>
          <a:xfrm>
            <a:off x="523875" y="708094"/>
            <a:ext cx="762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>
              <a:latin typeface="Acumin Pro" panose="020B0804020202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cumin Pro" panose="020B0804020202020204"/>
                <a:ea typeface="Calibri" panose="020F0502020204030204" pitchFamily="34" charset="0"/>
                <a:cs typeface="Arial" panose="020B0604020202020204" pitchFamily="34" charset="0"/>
              </a:rPr>
              <a:t>IEF combined data from JODI and trackers (mobility, COVID-19 government response, vaccinations) to assess transport fuel demand’s recovery.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01F1E"/>
                </a:solidFill>
                <a:latin typeface="Acumin Pro" panose="020B0804020202020204"/>
                <a:ea typeface="Times New Roman" panose="02020603050405020304" pitchFamily="18" charset="0"/>
                <a:cs typeface="Calibri" panose="020F0502020204030204" pitchFamily="34" charset="0"/>
              </a:rPr>
              <a:t>Gasoline and diesel demand </a:t>
            </a:r>
            <a:r>
              <a:rPr lang="en-US" dirty="0">
                <a:solidFill>
                  <a:srgbClr val="201F1E"/>
                </a:solidFill>
                <a:latin typeface="Acumin Pro" panose="020B0804020202020204"/>
                <a:ea typeface="Times New Roman" panose="02020603050405020304" pitchFamily="18" charset="0"/>
                <a:cs typeface="Calibri" panose="020F0502020204030204" pitchFamily="34" charset="0"/>
              </a:rPr>
              <a:t>rebounded to ~93% of pre-COVID levels in March 2021 from ~87% in January 2021. 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201F1E"/>
              </a:solidFill>
              <a:latin typeface="Acumin Pro" panose="020B08040202020202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cumin Pro" panose="020B0804020202020204"/>
                <a:ea typeface="Calibri" panose="020F0502020204030204" pitchFamily="34" charset="0"/>
                <a:cs typeface="Arial" panose="020B0604020202020204" pitchFamily="34" charset="0"/>
              </a:rPr>
              <a:t>Where? </a:t>
            </a:r>
            <a:r>
              <a:rPr lang="en-US" dirty="0">
                <a:latin typeface="Acumin Pro" panose="020B0804020202020204"/>
                <a:ea typeface="Calibri" panose="020F0502020204030204" pitchFamily="34" charset="0"/>
                <a:cs typeface="Arial" panose="020B0604020202020204" pitchFamily="34" charset="0"/>
              </a:rPr>
              <a:t>~35% of volume gains driven by US and India. Many European countries’ mobility lag 20-40% below the January 2020 baseline. </a:t>
            </a:r>
            <a:r>
              <a:rPr lang="en-US" dirty="0">
                <a:solidFill>
                  <a:srgbClr val="201F1E"/>
                </a:solidFill>
                <a:latin typeface="Acumin Pro" panose="020B0804020202020204"/>
                <a:ea typeface="Times New Roman" panose="02020603050405020304" pitchFamily="18" charset="0"/>
                <a:cs typeface="Calibri" panose="020F0502020204030204" pitchFamily="34" charset="0"/>
              </a:rPr>
              <a:t>In China, serious pick-up, while passenger traffic declined 45% last year.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01F1E"/>
                </a:solidFill>
                <a:latin typeface="Acumin Pro" panose="020B0804020202020204"/>
                <a:ea typeface="Times New Roman" panose="02020603050405020304" pitchFamily="18" charset="0"/>
                <a:cs typeface="Calibri" panose="020F0502020204030204" pitchFamily="34" charset="0"/>
              </a:rPr>
              <a:t>5.2 mb/d still missing: </a:t>
            </a:r>
            <a:r>
              <a:rPr lang="en-US" dirty="0">
                <a:solidFill>
                  <a:srgbClr val="201F1E"/>
                </a:solidFill>
                <a:latin typeface="Acumin Pro" panose="020B0804020202020204"/>
                <a:ea typeface="Times New Roman" panose="02020603050405020304" pitchFamily="18" charset="0"/>
                <a:cs typeface="Calibri" panose="020F0502020204030204" pitchFamily="34" charset="0"/>
              </a:rPr>
              <a:t>Jet fuel to remain 5.5-5.7 mb/d during 1H2021, vs 7.9 mb/d in 2019. Road transportation fuels demand could reach pre-COVID levels in 2022 on aggregate.</a:t>
            </a:r>
            <a:endParaRPr lang="en-US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endParaRPr lang="en-US" dirty="0">
              <a:solidFill>
                <a:srgbClr val="201F1E"/>
              </a:solidFill>
              <a:latin typeface="Acumin Pro" panose="020B08040202020202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F1E"/>
                </a:solidFill>
                <a:latin typeface="Acumin Pro" panose="020B0804020202020204"/>
                <a:ea typeface="Times New Roman" panose="02020603050405020304" pitchFamily="18" charset="0"/>
                <a:cs typeface="Calibri" panose="020F0502020204030204" pitchFamily="34" charset="0"/>
              </a:rPr>
              <a:t>Continue monitoring non-traditional metrics during the remainder of 2021, Ramadan, summer vacation travel patterns, and wider economic recovery.</a:t>
            </a:r>
            <a:endParaRPr lang="en-US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F79EAE-3BB9-4B82-B34A-F6CB24674DF9}"/>
              </a:ext>
            </a:extLst>
          </p:cNvPr>
          <p:cNvSpPr/>
          <p:nvPr/>
        </p:nvSpPr>
        <p:spPr>
          <a:xfrm>
            <a:off x="523875" y="35849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Key Messages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6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AE970F9-38FD-4F3E-B49A-A99EC4867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038528"/>
              </p:ext>
            </p:extLst>
          </p:nvPr>
        </p:nvGraphicFramePr>
        <p:xfrm>
          <a:off x="562356" y="1095375"/>
          <a:ext cx="801928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5C3FB7B-9DCC-47DD-95C6-C6A46B34C66E}"/>
              </a:ext>
            </a:extLst>
          </p:cNvPr>
          <p:cNvSpPr/>
          <p:nvPr/>
        </p:nvSpPr>
        <p:spPr>
          <a:xfrm>
            <a:off x="523874" y="358497"/>
            <a:ext cx="81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JODI: Gasoline &amp; Diesel Demand in January Near 87% of 2019 Levels vs. 71% in April 2020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3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9FBF449-D865-47C9-9F0C-AB9717F5E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74221"/>
              </p:ext>
            </p:extLst>
          </p:nvPr>
        </p:nvGraphicFramePr>
        <p:xfrm>
          <a:off x="562356" y="1114425"/>
          <a:ext cx="801928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2F23FBA-BFC1-42F3-A35B-574F5D41CFC2}"/>
              </a:ext>
            </a:extLst>
          </p:cNvPr>
          <p:cNvSpPr/>
          <p:nvPr/>
        </p:nvSpPr>
        <p:spPr>
          <a:xfrm>
            <a:off x="523874" y="358497"/>
            <a:ext cx="81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Demand Recovery Remains Asynchronous: India Rebounded Significantly While Germany Hits New Lows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3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108419-E365-4EFA-9B72-C07411EC587C}"/>
              </a:ext>
            </a:extLst>
          </p:cNvPr>
          <p:cNvSpPr/>
          <p:nvPr/>
        </p:nvSpPr>
        <p:spPr>
          <a:xfrm>
            <a:off x="523874" y="358497"/>
            <a:ext cx="81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European Mobility Remains Down 20-40% While Asia, Oceania, &amp; MENA Show Faster Recovery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9A0DD-2560-44B4-8B15-6820A4BC7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62" y="1371600"/>
            <a:ext cx="7552661" cy="47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9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342F04-E7D1-4447-A3AC-2DECE2D6CFEF}"/>
              </a:ext>
            </a:extLst>
          </p:cNvPr>
          <p:cNvSpPr/>
          <p:nvPr/>
        </p:nvSpPr>
        <p:spPr>
          <a:xfrm>
            <a:off x="523874" y="358497"/>
            <a:ext cx="81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Strong Correlation Between Mobility and Gasoline and Diesel Demand Implies &gt;2 mb/d Demand increase 1Q2021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8DE78-BBDC-4000-90FD-46812F142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81551"/>
            <a:ext cx="7200000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7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2D049-F036-4CF3-B042-DF4FA40A5737}"/>
              </a:ext>
            </a:extLst>
          </p:cNvPr>
          <p:cNvSpPr/>
          <p:nvPr/>
        </p:nvSpPr>
        <p:spPr>
          <a:xfrm>
            <a:off x="523874" y="358497"/>
            <a:ext cx="81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March US Mobility Implies &gt;500 kb/d M/M Gasoline &amp; Diesel Demand Jump (Consistent With EIA) 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B8238-BE81-46A2-83AE-1532EDD14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288986"/>
            <a:ext cx="7040880" cy="4755063"/>
          </a:xfrm>
          <a:prstGeom prst="rect">
            <a:avLst/>
          </a:prstGeom>
        </p:spPr>
      </p:pic>
      <p:pic>
        <p:nvPicPr>
          <p:cNvPr id="6" name="Picture 2" descr="Flag of the United States of America">
            <a:extLst>
              <a:ext uri="{FF2B5EF4-FFF2-40B4-BE49-F238E27FC236}">
                <a16:creationId xmlns:a16="http://schemas.microsoft.com/office/drawing/2014/main" id="{C1DF0E96-DE17-4B35-866C-6068BED7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36" y="1302487"/>
            <a:ext cx="664128" cy="34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6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E9FB65-79C1-46A8-BD6A-114351D8E8F5}"/>
              </a:ext>
            </a:extLst>
          </p:cNvPr>
          <p:cNvSpPr/>
          <p:nvPr/>
        </p:nvSpPr>
        <p:spPr>
          <a:xfrm>
            <a:off x="523874" y="358497"/>
            <a:ext cx="81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India’s Gasoline &amp; Diesel Demand at 97% of Pre-COVID Levels in January and Mobility Continues to Rise 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D6D9B-2B50-47F1-B3FD-DD996C6B7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289271"/>
            <a:ext cx="7040880" cy="4811151"/>
          </a:xfrm>
          <a:prstGeom prst="rect">
            <a:avLst/>
          </a:prstGeom>
        </p:spPr>
      </p:pic>
      <p:pic>
        <p:nvPicPr>
          <p:cNvPr id="1026" name="Picture 2" descr="Flag of India - Wikipedia">
            <a:extLst>
              <a:ext uri="{FF2B5EF4-FFF2-40B4-BE49-F238E27FC236}">
                <a16:creationId xmlns:a16="http://schemas.microsoft.com/office/drawing/2014/main" id="{75EB47DE-67EA-4C7B-B123-45EC7C761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1271260"/>
            <a:ext cx="596265" cy="39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6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8140D3-F50B-428A-BED4-76F4E644C167}"/>
              </a:ext>
            </a:extLst>
          </p:cNvPr>
          <p:cNvSpPr/>
          <p:nvPr/>
        </p:nvSpPr>
        <p:spPr>
          <a:xfrm>
            <a:off x="523874" y="358497"/>
            <a:ext cx="818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A6B2"/>
                </a:solidFill>
                <a:latin typeface="Acumin Pro" panose="020B0504020202020204" pitchFamily="34" charset="0"/>
              </a:rPr>
              <a:t>Mexico’s Mobility Climbed to COVID High in March, But Gasoline &amp; Diesel Demand Likely Remain Down ~20% </a:t>
            </a:r>
            <a:endParaRPr lang="en-US" sz="2400" dirty="0">
              <a:solidFill>
                <a:srgbClr val="00A6B2"/>
              </a:solidFill>
              <a:latin typeface="Acumin Pro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99E2C-4907-4F05-80BD-6797873FB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56" y="1294269"/>
            <a:ext cx="7042288" cy="4805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88DEF2-00DC-40FD-AD4D-D03DF6A09385}"/>
              </a:ext>
            </a:extLst>
          </p:cNvPr>
          <p:cNvSpPr txBox="1"/>
          <p:nvPr/>
        </p:nvSpPr>
        <p:spPr>
          <a:xfrm>
            <a:off x="1050856" y="1294269"/>
            <a:ext cx="892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050" name="Picture 2" descr="WORLD FLAG - MEXICO (UN) - The Flag Factory">
            <a:extLst>
              <a:ext uri="{FF2B5EF4-FFF2-40B4-BE49-F238E27FC236}">
                <a16:creationId xmlns:a16="http://schemas.microsoft.com/office/drawing/2014/main" id="{A42B6591-2735-4D37-8CFD-08AEE30C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6" y="1252153"/>
            <a:ext cx="731124" cy="4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53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EF">
    <a:dk1>
      <a:sysClr val="windowText" lastClr="000000"/>
    </a:dk1>
    <a:lt1>
      <a:sysClr val="window" lastClr="FFFFFF"/>
    </a:lt1>
    <a:dk2>
      <a:srgbClr val="292928"/>
    </a:dk2>
    <a:lt2>
      <a:srgbClr val="E8E8E8"/>
    </a:lt2>
    <a:accent1>
      <a:srgbClr val="0095A2"/>
    </a:accent1>
    <a:accent2>
      <a:srgbClr val="003440"/>
    </a:accent2>
    <a:accent3>
      <a:srgbClr val="DA7F00"/>
    </a:accent3>
    <a:accent4>
      <a:srgbClr val="3C8829"/>
    </a:accent4>
    <a:accent5>
      <a:srgbClr val="0069AF"/>
    </a:accent5>
    <a:accent6>
      <a:srgbClr val="A3A3A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EF">
    <a:dk1>
      <a:sysClr val="windowText" lastClr="000000"/>
    </a:dk1>
    <a:lt1>
      <a:sysClr val="window" lastClr="FFFFFF"/>
    </a:lt1>
    <a:dk2>
      <a:srgbClr val="292928"/>
    </a:dk2>
    <a:lt2>
      <a:srgbClr val="E8E8E8"/>
    </a:lt2>
    <a:accent1>
      <a:srgbClr val="0095A2"/>
    </a:accent1>
    <a:accent2>
      <a:srgbClr val="003440"/>
    </a:accent2>
    <a:accent3>
      <a:srgbClr val="DA7F00"/>
    </a:accent3>
    <a:accent4>
      <a:srgbClr val="3C8829"/>
    </a:accent4>
    <a:accent5>
      <a:srgbClr val="0069AF"/>
    </a:accent5>
    <a:accent6>
      <a:srgbClr val="A3A3A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EF">
    <a:dk1>
      <a:sysClr val="windowText" lastClr="000000"/>
    </a:dk1>
    <a:lt1>
      <a:sysClr val="window" lastClr="FFFFFF"/>
    </a:lt1>
    <a:dk2>
      <a:srgbClr val="292928"/>
    </a:dk2>
    <a:lt2>
      <a:srgbClr val="E8E8E8"/>
    </a:lt2>
    <a:accent1>
      <a:srgbClr val="0095A2"/>
    </a:accent1>
    <a:accent2>
      <a:srgbClr val="003440"/>
    </a:accent2>
    <a:accent3>
      <a:srgbClr val="DA7F00"/>
    </a:accent3>
    <a:accent4>
      <a:srgbClr val="3C8829"/>
    </a:accent4>
    <a:accent5>
      <a:srgbClr val="0069AF"/>
    </a:accent5>
    <a:accent6>
      <a:srgbClr val="A3A3A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{599D3FF5-C884-DB4F-8A4F-88BBDE4D14F5}tf10001076</Template>
  <TotalTime>4201</TotalTime>
  <Words>722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Acumin Pro</vt:lpstr>
      <vt:lpstr>Arial</vt:lpstr>
      <vt:lpstr>Calibri</vt:lpstr>
      <vt:lpstr>Calibri Light</vt:lpstr>
      <vt:lpstr>Graphik TT Medium</vt:lpstr>
      <vt:lpstr>Office Theme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Steffan Cole</dc:creator>
  <cp:lastModifiedBy>Allyson Cutright</cp:lastModifiedBy>
  <cp:revision>182</cp:revision>
  <dcterms:created xsi:type="dcterms:W3CDTF">2020-11-12T13:05:37Z</dcterms:created>
  <dcterms:modified xsi:type="dcterms:W3CDTF">2021-04-18T22:28:16Z</dcterms:modified>
</cp:coreProperties>
</file>